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notesMasterIdLst>
    <p:notesMasterId r:id="rId17"/>
  </p:notesMasterIdLst>
  <p:handoutMasterIdLst>
    <p:handoutMasterId r:id="rId18"/>
  </p:handoutMasterIdLst>
  <p:sldIdLst>
    <p:sldId id="429" r:id="rId2"/>
    <p:sldId id="500" r:id="rId3"/>
    <p:sldId id="501" r:id="rId4"/>
    <p:sldId id="502" r:id="rId5"/>
    <p:sldId id="503" r:id="rId6"/>
    <p:sldId id="504" r:id="rId7"/>
    <p:sldId id="505" r:id="rId8"/>
    <p:sldId id="506" r:id="rId9"/>
    <p:sldId id="507" r:id="rId10"/>
    <p:sldId id="508" r:id="rId11"/>
    <p:sldId id="509" r:id="rId12"/>
    <p:sldId id="510" r:id="rId13"/>
    <p:sldId id="511" r:id="rId14"/>
    <p:sldId id="512" r:id="rId15"/>
    <p:sldId id="462" r:id="rId16"/>
  </p:sldIdLst>
  <p:sldSz cx="9144000" cy="6858000" type="screen4x3"/>
  <p:notesSz cx="6888163" cy="100203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e Allouche" initials="EA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A66A"/>
    <a:srgbClr val="1F9AEC"/>
    <a:srgbClr val="0E00F6"/>
    <a:srgbClr val="993366"/>
    <a:srgbClr val="FBD8F3"/>
    <a:srgbClr val="194852"/>
    <a:srgbClr val="FF9900"/>
    <a:srgbClr val="FF6600"/>
    <a:srgbClr val="33CC33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73" autoAdjust="0"/>
    <p:restoredTop sz="87780" autoAdjust="0"/>
  </p:normalViewPr>
  <p:slideViewPr>
    <p:cSldViewPr>
      <p:cViewPr>
        <p:scale>
          <a:sx n="90" d="100"/>
          <a:sy n="90" d="100"/>
        </p:scale>
        <p:origin x="124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3426" y="-114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1" Type="http://schemas.openxmlformats.org/officeDocument/2006/relationships/image" Target="../media/image19.jpg"/><Relationship Id="rId2" Type="http://schemas.openxmlformats.org/officeDocument/2006/relationships/image" Target="../media/image8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1" Type="http://schemas.openxmlformats.org/officeDocument/2006/relationships/image" Target="../media/image19.jpg"/><Relationship Id="rId2" Type="http://schemas.openxmlformats.org/officeDocument/2006/relationships/image" Target="../media/image8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3744CC-8F73-884C-A431-CE3BA6AF9089}" type="doc">
      <dgm:prSet loTypeId="urn:microsoft.com/office/officeart/2008/layout/HalfCircleOrganizationChart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FAF13801-98E2-AD4D-8D99-FCBDE2C3C105}">
      <dgm:prSet/>
      <dgm:spPr/>
      <dgm:t>
        <a:bodyPr/>
        <a:lstStyle/>
        <a:p>
          <a:pPr rtl="0"/>
          <a:r>
            <a:rPr lang="fr-FR" b="1" i="1" dirty="0" smtClean="0"/>
            <a:t>Changement de posture</a:t>
          </a:r>
          <a:endParaRPr lang="fr-FR" dirty="0"/>
        </a:p>
      </dgm:t>
    </dgm:pt>
    <dgm:pt modelId="{5496F9CD-FD23-0747-9850-BD259647CEB3}" type="parTrans" cxnId="{3FA2072A-0860-244B-A508-65A48CBE699A}">
      <dgm:prSet/>
      <dgm:spPr/>
      <dgm:t>
        <a:bodyPr/>
        <a:lstStyle/>
        <a:p>
          <a:endParaRPr lang="fr-FR"/>
        </a:p>
      </dgm:t>
    </dgm:pt>
    <dgm:pt modelId="{C58131CC-1A18-3245-85F6-060D370B3D56}" type="sibTrans" cxnId="{3FA2072A-0860-244B-A508-65A48CBE699A}">
      <dgm:prSet/>
      <dgm:spPr/>
      <dgm:t>
        <a:bodyPr/>
        <a:lstStyle/>
        <a:p>
          <a:endParaRPr lang="fr-FR"/>
        </a:p>
      </dgm:t>
    </dgm:pt>
    <dgm:pt modelId="{951DA1F0-8A47-CA40-87FF-B67C371580FB}">
      <dgm:prSet/>
      <dgm:spPr/>
      <dgm:t>
        <a:bodyPr/>
        <a:lstStyle/>
        <a:p>
          <a:pPr rtl="0"/>
          <a:r>
            <a:rPr lang="fr-FR" i="1" smtClean="0"/>
            <a:t>Du face à face au côte au côte</a:t>
          </a:r>
          <a:endParaRPr lang="fr-FR"/>
        </a:p>
      </dgm:t>
    </dgm:pt>
    <dgm:pt modelId="{A97762BC-E833-A640-8EBE-C1F711DDE144}" type="parTrans" cxnId="{E62320D5-4E01-0B49-8A9A-72D25CC092AE}">
      <dgm:prSet/>
      <dgm:spPr/>
      <dgm:t>
        <a:bodyPr/>
        <a:lstStyle/>
        <a:p>
          <a:endParaRPr lang="fr-FR"/>
        </a:p>
      </dgm:t>
    </dgm:pt>
    <dgm:pt modelId="{A58E844A-140C-F24C-9541-64E2259A496C}" type="sibTrans" cxnId="{E62320D5-4E01-0B49-8A9A-72D25CC092AE}">
      <dgm:prSet/>
      <dgm:spPr/>
      <dgm:t>
        <a:bodyPr/>
        <a:lstStyle/>
        <a:p>
          <a:endParaRPr lang="fr-FR"/>
        </a:p>
      </dgm:t>
    </dgm:pt>
    <dgm:pt modelId="{0B1C9FA8-0C4F-9E4F-85AE-4FE162154BEB}">
      <dgm:prSet/>
      <dgm:spPr/>
      <dgm:t>
        <a:bodyPr/>
        <a:lstStyle/>
        <a:p>
          <a:pPr rtl="0"/>
          <a:r>
            <a:rPr lang="fr-FR" i="1" dirty="0" smtClean="0"/>
            <a:t>De l’individuel au collaboratif</a:t>
          </a:r>
          <a:endParaRPr lang="fr-FR" dirty="0"/>
        </a:p>
      </dgm:t>
    </dgm:pt>
    <dgm:pt modelId="{13C39876-AE57-064C-8D60-6471E169EF7B}" type="parTrans" cxnId="{459FDA63-DE09-4C47-9F95-47593A84D8EF}">
      <dgm:prSet/>
      <dgm:spPr/>
      <dgm:t>
        <a:bodyPr/>
        <a:lstStyle/>
        <a:p>
          <a:endParaRPr lang="fr-FR"/>
        </a:p>
      </dgm:t>
    </dgm:pt>
    <dgm:pt modelId="{584F49C9-6D69-724C-AFAB-77BD0E24888C}" type="sibTrans" cxnId="{459FDA63-DE09-4C47-9F95-47593A84D8EF}">
      <dgm:prSet/>
      <dgm:spPr/>
      <dgm:t>
        <a:bodyPr/>
        <a:lstStyle/>
        <a:p>
          <a:endParaRPr lang="fr-FR"/>
        </a:p>
      </dgm:t>
    </dgm:pt>
    <dgm:pt modelId="{AC788B5D-AA66-914B-9F4D-33AB9FE59141}">
      <dgm:prSet/>
      <dgm:spPr/>
      <dgm:t>
        <a:bodyPr/>
        <a:lstStyle/>
        <a:p>
          <a:pPr rtl="0"/>
          <a:r>
            <a:rPr lang="fr-FR" i="1" smtClean="0"/>
            <a:t>De l’hyper contrôle au lâcher prise</a:t>
          </a:r>
          <a:endParaRPr lang="fr-FR"/>
        </a:p>
      </dgm:t>
    </dgm:pt>
    <dgm:pt modelId="{F9B683B8-64E5-AC4C-ADDD-4C01DE3673C5}" type="parTrans" cxnId="{A7EDFCEC-8FF9-4B41-9C06-43E6423B639F}">
      <dgm:prSet/>
      <dgm:spPr/>
      <dgm:t>
        <a:bodyPr/>
        <a:lstStyle/>
        <a:p>
          <a:endParaRPr lang="fr-FR"/>
        </a:p>
      </dgm:t>
    </dgm:pt>
    <dgm:pt modelId="{12A2B0EB-1692-BB46-AD23-0DC6D6C0669F}" type="sibTrans" cxnId="{A7EDFCEC-8FF9-4B41-9C06-43E6423B639F}">
      <dgm:prSet/>
      <dgm:spPr/>
      <dgm:t>
        <a:bodyPr/>
        <a:lstStyle/>
        <a:p>
          <a:endParaRPr lang="fr-FR"/>
        </a:p>
      </dgm:t>
    </dgm:pt>
    <dgm:pt modelId="{4CD5DAA4-761F-8847-9D87-E1E42E9E0E43}" type="pres">
      <dgm:prSet presAssocID="{AC3744CC-8F73-884C-A431-CE3BA6AF9089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89562D67-4489-1349-BEEB-40E897B5EA4C}" type="pres">
      <dgm:prSet presAssocID="{FAF13801-98E2-AD4D-8D99-FCBDE2C3C105}" presName="hierRoot1" presStyleCnt="0">
        <dgm:presLayoutVars>
          <dgm:hierBranch val="init"/>
        </dgm:presLayoutVars>
      </dgm:prSet>
      <dgm:spPr/>
    </dgm:pt>
    <dgm:pt modelId="{9230A727-E1C4-EF45-BB05-E2961B331AF3}" type="pres">
      <dgm:prSet presAssocID="{FAF13801-98E2-AD4D-8D99-FCBDE2C3C105}" presName="rootComposite1" presStyleCnt="0"/>
      <dgm:spPr/>
    </dgm:pt>
    <dgm:pt modelId="{9FBC222D-CED9-6D4F-9465-4C6A6AA0A12F}" type="pres">
      <dgm:prSet presAssocID="{FAF13801-98E2-AD4D-8D99-FCBDE2C3C105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FE33BFA-3325-4A47-9A2C-6CF777BE12FB}" type="pres">
      <dgm:prSet presAssocID="{FAF13801-98E2-AD4D-8D99-FCBDE2C3C105}" presName="topArc1" presStyleLbl="parChTrans1D1" presStyleIdx="0" presStyleCnt="8"/>
      <dgm:spPr/>
    </dgm:pt>
    <dgm:pt modelId="{42135F6A-BE7F-964B-80B8-6882CEB5ADB6}" type="pres">
      <dgm:prSet presAssocID="{FAF13801-98E2-AD4D-8D99-FCBDE2C3C105}" presName="bottomArc1" presStyleLbl="parChTrans1D1" presStyleIdx="1" presStyleCnt="8"/>
      <dgm:spPr/>
    </dgm:pt>
    <dgm:pt modelId="{398E0873-5177-8C48-A669-0147D3783BD9}" type="pres">
      <dgm:prSet presAssocID="{FAF13801-98E2-AD4D-8D99-FCBDE2C3C105}" presName="topConnNode1" presStyleLbl="node1" presStyleIdx="0" presStyleCnt="0"/>
      <dgm:spPr/>
      <dgm:t>
        <a:bodyPr/>
        <a:lstStyle/>
        <a:p>
          <a:endParaRPr lang="fr-FR"/>
        </a:p>
      </dgm:t>
    </dgm:pt>
    <dgm:pt modelId="{EB2EFB2E-6011-C741-B2BD-2143E8894F60}" type="pres">
      <dgm:prSet presAssocID="{FAF13801-98E2-AD4D-8D99-FCBDE2C3C105}" presName="hierChild2" presStyleCnt="0"/>
      <dgm:spPr/>
    </dgm:pt>
    <dgm:pt modelId="{DEB72C59-015D-FC4E-B7CA-94A0D9447613}" type="pres">
      <dgm:prSet presAssocID="{FAF13801-98E2-AD4D-8D99-FCBDE2C3C105}" presName="hierChild3" presStyleCnt="0"/>
      <dgm:spPr/>
    </dgm:pt>
    <dgm:pt modelId="{B46B8AEE-DAB9-EC4A-99BC-FD1EEC0EFBCE}" type="pres">
      <dgm:prSet presAssocID="{951DA1F0-8A47-CA40-87FF-B67C371580FB}" presName="hierRoot1" presStyleCnt="0">
        <dgm:presLayoutVars>
          <dgm:hierBranch val="init"/>
        </dgm:presLayoutVars>
      </dgm:prSet>
      <dgm:spPr/>
    </dgm:pt>
    <dgm:pt modelId="{EB0ED66A-7347-C64A-99AB-D7DD2A3EAEC5}" type="pres">
      <dgm:prSet presAssocID="{951DA1F0-8A47-CA40-87FF-B67C371580FB}" presName="rootComposite1" presStyleCnt="0"/>
      <dgm:spPr/>
    </dgm:pt>
    <dgm:pt modelId="{84A18695-A4E4-9447-BD80-41BF27807C39}" type="pres">
      <dgm:prSet presAssocID="{951DA1F0-8A47-CA40-87FF-B67C371580FB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7B4E242-4757-8045-8C0C-3E7AB2AE5CF7}" type="pres">
      <dgm:prSet presAssocID="{951DA1F0-8A47-CA40-87FF-B67C371580FB}" presName="topArc1" presStyleLbl="parChTrans1D1" presStyleIdx="2" presStyleCnt="8"/>
      <dgm:spPr/>
    </dgm:pt>
    <dgm:pt modelId="{37956EA7-AE6B-E746-ACED-8EDB3B43D997}" type="pres">
      <dgm:prSet presAssocID="{951DA1F0-8A47-CA40-87FF-B67C371580FB}" presName="bottomArc1" presStyleLbl="parChTrans1D1" presStyleIdx="3" presStyleCnt="8"/>
      <dgm:spPr/>
    </dgm:pt>
    <dgm:pt modelId="{A11B2CD0-40D0-E043-8EB9-BF864BF22D4C}" type="pres">
      <dgm:prSet presAssocID="{951DA1F0-8A47-CA40-87FF-B67C371580FB}" presName="topConnNode1" presStyleLbl="node1" presStyleIdx="0" presStyleCnt="0"/>
      <dgm:spPr/>
      <dgm:t>
        <a:bodyPr/>
        <a:lstStyle/>
        <a:p>
          <a:endParaRPr lang="fr-FR"/>
        </a:p>
      </dgm:t>
    </dgm:pt>
    <dgm:pt modelId="{B12949D2-81AF-A64C-94D8-AE78735FEFE0}" type="pres">
      <dgm:prSet presAssocID="{951DA1F0-8A47-CA40-87FF-B67C371580FB}" presName="hierChild2" presStyleCnt="0"/>
      <dgm:spPr/>
    </dgm:pt>
    <dgm:pt modelId="{223D6A05-930D-D847-B805-11FB8E2AC3D0}" type="pres">
      <dgm:prSet presAssocID="{951DA1F0-8A47-CA40-87FF-B67C371580FB}" presName="hierChild3" presStyleCnt="0"/>
      <dgm:spPr/>
    </dgm:pt>
    <dgm:pt modelId="{2AD1628B-E5AF-AF48-97E2-A663B4CDDF33}" type="pres">
      <dgm:prSet presAssocID="{0B1C9FA8-0C4F-9E4F-85AE-4FE162154BEB}" presName="hierRoot1" presStyleCnt="0">
        <dgm:presLayoutVars>
          <dgm:hierBranch val="init"/>
        </dgm:presLayoutVars>
      </dgm:prSet>
      <dgm:spPr/>
    </dgm:pt>
    <dgm:pt modelId="{250D9DA0-677B-3041-9DDD-DD23E57C4DEE}" type="pres">
      <dgm:prSet presAssocID="{0B1C9FA8-0C4F-9E4F-85AE-4FE162154BEB}" presName="rootComposite1" presStyleCnt="0"/>
      <dgm:spPr/>
    </dgm:pt>
    <dgm:pt modelId="{7ACFFCC0-233C-ED46-B04E-4B003187ECC2}" type="pres">
      <dgm:prSet presAssocID="{0B1C9FA8-0C4F-9E4F-85AE-4FE162154BEB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9FFF672-E971-F442-B16E-9105659A77FE}" type="pres">
      <dgm:prSet presAssocID="{0B1C9FA8-0C4F-9E4F-85AE-4FE162154BEB}" presName="topArc1" presStyleLbl="parChTrans1D1" presStyleIdx="4" presStyleCnt="8"/>
      <dgm:spPr/>
    </dgm:pt>
    <dgm:pt modelId="{0CC4E861-0EF2-014B-8AE4-AE433EC89C99}" type="pres">
      <dgm:prSet presAssocID="{0B1C9FA8-0C4F-9E4F-85AE-4FE162154BEB}" presName="bottomArc1" presStyleLbl="parChTrans1D1" presStyleIdx="5" presStyleCnt="8"/>
      <dgm:spPr/>
    </dgm:pt>
    <dgm:pt modelId="{5405698F-F345-FF4B-BF24-F3B825DA68AD}" type="pres">
      <dgm:prSet presAssocID="{0B1C9FA8-0C4F-9E4F-85AE-4FE162154BEB}" presName="topConnNode1" presStyleLbl="node1" presStyleIdx="0" presStyleCnt="0"/>
      <dgm:spPr/>
      <dgm:t>
        <a:bodyPr/>
        <a:lstStyle/>
        <a:p>
          <a:endParaRPr lang="fr-FR"/>
        </a:p>
      </dgm:t>
    </dgm:pt>
    <dgm:pt modelId="{3CC300BD-9972-6347-B768-A059D1EDC3B2}" type="pres">
      <dgm:prSet presAssocID="{0B1C9FA8-0C4F-9E4F-85AE-4FE162154BEB}" presName="hierChild2" presStyleCnt="0"/>
      <dgm:spPr/>
    </dgm:pt>
    <dgm:pt modelId="{2B4D16D2-CA6D-5549-A6CF-7FF3E32722AF}" type="pres">
      <dgm:prSet presAssocID="{0B1C9FA8-0C4F-9E4F-85AE-4FE162154BEB}" presName="hierChild3" presStyleCnt="0"/>
      <dgm:spPr/>
    </dgm:pt>
    <dgm:pt modelId="{ED675B71-DB44-5748-9C99-1D84CDD09B6A}" type="pres">
      <dgm:prSet presAssocID="{AC788B5D-AA66-914B-9F4D-33AB9FE59141}" presName="hierRoot1" presStyleCnt="0">
        <dgm:presLayoutVars>
          <dgm:hierBranch val="init"/>
        </dgm:presLayoutVars>
      </dgm:prSet>
      <dgm:spPr/>
    </dgm:pt>
    <dgm:pt modelId="{FB278CCF-2831-464B-9651-9AD03A60839A}" type="pres">
      <dgm:prSet presAssocID="{AC788B5D-AA66-914B-9F4D-33AB9FE59141}" presName="rootComposite1" presStyleCnt="0"/>
      <dgm:spPr/>
    </dgm:pt>
    <dgm:pt modelId="{E047E664-7594-0E44-A0CC-8B9D58E2002C}" type="pres">
      <dgm:prSet presAssocID="{AC788B5D-AA66-914B-9F4D-33AB9FE59141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FFCFA19-0E5D-8846-940E-C4C86C1886BF}" type="pres">
      <dgm:prSet presAssocID="{AC788B5D-AA66-914B-9F4D-33AB9FE59141}" presName="topArc1" presStyleLbl="parChTrans1D1" presStyleIdx="6" presStyleCnt="8"/>
      <dgm:spPr/>
    </dgm:pt>
    <dgm:pt modelId="{44CFBD09-FE8E-1B47-9710-7C27A8AB6013}" type="pres">
      <dgm:prSet presAssocID="{AC788B5D-AA66-914B-9F4D-33AB9FE59141}" presName="bottomArc1" presStyleLbl="parChTrans1D1" presStyleIdx="7" presStyleCnt="8"/>
      <dgm:spPr/>
    </dgm:pt>
    <dgm:pt modelId="{E30919E9-D8BF-2347-97E5-A0F04053CD3B}" type="pres">
      <dgm:prSet presAssocID="{AC788B5D-AA66-914B-9F4D-33AB9FE59141}" presName="topConnNode1" presStyleLbl="node1" presStyleIdx="0" presStyleCnt="0"/>
      <dgm:spPr/>
      <dgm:t>
        <a:bodyPr/>
        <a:lstStyle/>
        <a:p>
          <a:endParaRPr lang="fr-FR"/>
        </a:p>
      </dgm:t>
    </dgm:pt>
    <dgm:pt modelId="{FE0FC0DC-8AFF-B247-BDAA-49BAD5EBCBD6}" type="pres">
      <dgm:prSet presAssocID="{AC788B5D-AA66-914B-9F4D-33AB9FE59141}" presName="hierChild2" presStyleCnt="0"/>
      <dgm:spPr/>
    </dgm:pt>
    <dgm:pt modelId="{6235D803-BA21-5B43-91F9-4D3FFD6F29E3}" type="pres">
      <dgm:prSet presAssocID="{AC788B5D-AA66-914B-9F4D-33AB9FE59141}" presName="hierChild3" presStyleCnt="0"/>
      <dgm:spPr/>
    </dgm:pt>
  </dgm:ptLst>
  <dgm:cxnLst>
    <dgm:cxn modelId="{3FA2072A-0860-244B-A508-65A48CBE699A}" srcId="{AC3744CC-8F73-884C-A431-CE3BA6AF9089}" destId="{FAF13801-98E2-AD4D-8D99-FCBDE2C3C105}" srcOrd="0" destOrd="0" parTransId="{5496F9CD-FD23-0747-9850-BD259647CEB3}" sibTransId="{C58131CC-1A18-3245-85F6-060D370B3D56}"/>
    <dgm:cxn modelId="{87A1B1E9-F4BE-DE45-BB29-34CC9B17CF16}" type="presOf" srcId="{AC3744CC-8F73-884C-A431-CE3BA6AF9089}" destId="{4CD5DAA4-761F-8847-9D87-E1E42E9E0E43}" srcOrd="0" destOrd="0" presId="urn:microsoft.com/office/officeart/2008/layout/HalfCircleOrganizationChart"/>
    <dgm:cxn modelId="{26B6D2AA-1FBD-4F44-9D35-FC2BE2F50719}" type="presOf" srcId="{0B1C9FA8-0C4F-9E4F-85AE-4FE162154BEB}" destId="{5405698F-F345-FF4B-BF24-F3B825DA68AD}" srcOrd="1" destOrd="0" presId="urn:microsoft.com/office/officeart/2008/layout/HalfCircleOrganizationChart"/>
    <dgm:cxn modelId="{459FDA63-DE09-4C47-9F95-47593A84D8EF}" srcId="{AC3744CC-8F73-884C-A431-CE3BA6AF9089}" destId="{0B1C9FA8-0C4F-9E4F-85AE-4FE162154BEB}" srcOrd="2" destOrd="0" parTransId="{13C39876-AE57-064C-8D60-6471E169EF7B}" sibTransId="{584F49C9-6D69-724C-AFAB-77BD0E24888C}"/>
    <dgm:cxn modelId="{456019E4-F486-B246-85C7-706B4D444331}" type="presOf" srcId="{0B1C9FA8-0C4F-9E4F-85AE-4FE162154BEB}" destId="{7ACFFCC0-233C-ED46-B04E-4B003187ECC2}" srcOrd="0" destOrd="0" presId="urn:microsoft.com/office/officeart/2008/layout/HalfCircleOrganizationChart"/>
    <dgm:cxn modelId="{8F001E64-022D-E94D-9683-135ED7209589}" type="presOf" srcId="{FAF13801-98E2-AD4D-8D99-FCBDE2C3C105}" destId="{398E0873-5177-8C48-A669-0147D3783BD9}" srcOrd="1" destOrd="0" presId="urn:microsoft.com/office/officeart/2008/layout/HalfCircleOrganizationChart"/>
    <dgm:cxn modelId="{CFB8AF02-4257-D749-8C6B-8FF2A77A9939}" type="presOf" srcId="{AC788B5D-AA66-914B-9F4D-33AB9FE59141}" destId="{E30919E9-D8BF-2347-97E5-A0F04053CD3B}" srcOrd="1" destOrd="0" presId="urn:microsoft.com/office/officeart/2008/layout/HalfCircleOrganizationChart"/>
    <dgm:cxn modelId="{01206E26-57DB-0E4F-A3EF-5FB14899B56D}" type="presOf" srcId="{951DA1F0-8A47-CA40-87FF-B67C371580FB}" destId="{84A18695-A4E4-9447-BD80-41BF27807C39}" srcOrd="0" destOrd="0" presId="urn:microsoft.com/office/officeart/2008/layout/HalfCircleOrganizationChart"/>
    <dgm:cxn modelId="{2FAF0106-E891-2945-B764-D68E1D902C70}" type="presOf" srcId="{AC788B5D-AA66-914B-9F4D-33AB9FE59141}" destId="{E047E664-7594-0E44-A0CC-8B9D58E2002C}" srcOrd="0" destOrd="0" presId="urn:microsoft.com/office/officeart/2008/layout/HalfCircleOrganizationChart"/>
    <dgm:cxn modelId="{E5287906-9A0D-E947-B58D-3F94EC746987}" type="presOf" srcId="{FAF13801-98E2-AD4D-8D99-FCBDE2C3C105}" destId="{9FBC222D-CED9-6D4F-9465-4C6A6AA0A12F}" srcOrd="0" destOrd="0" presId="urn:microsoft.com/office/officeart/2008/layout/HalfCircleOrganizationChart"/>
    <dgm:cxn modelId="{A7EDFCEC-8FF9-4B41-9C06-43E6423B639F}" srcId="{AC3744CC-8F73-884C-A431-CE3BA6AF9089}" destId="{AC788B5D-AA66-914B-9F4D-33AB9FE59141}" srcOrd="3" destOrd="0" parTransId="{F9B683B8-64E5-AC4C-ADDD-4C01DE3673C5}" sibTransId="{12A2B0EB-1692-BB46-AD23-0DC6D6C0669F}"/>
    <dgm:cxn modelId="{E35900F5-1CA1-3C42-B7D5-55FEB8DF861A}" type="presOf" srcId="{951DA1F0-8A47-CA40-87FF-B67C371580FB}" destId="{A11B2CD0-40D0-E043-8EB9-BF864BF22D4C}" srcOrd="1" destOrd="0" presId="urn:microsoft.com/office/officeart/2008/layout/HalfCircleOrganizationChart"/>
    <dgm:cxn modelId="{E62320D5-4E01-0B49-8A9A-72D25CC092AE}" srcId="{AC3744CC-8F73-884C-A431-CE3BA6AF9089}" destId="{951DA1F0-8A47-CA40-87FF-B67C371580FB}" srcOrd="1" destOrd="0" parTransId="{A97762BC-E833-A640-8EBE-C1F711DDE144}" sibTransId="{A58E844A-140C-F24C-9541-64E2259A496C}"/>
    <dgm:cxn modelId="{AE41C45F-C5FE-9D45-B895-922822B27546}" type="presParOf" srcId="{4CD5DAA4-761F-8847-9D87-E1E42E9E0E43}" destId="{89562D67-4489-1349-BEEB-40E897B5EA4C}" srcOrd="0" destOrd="0" presId="urn:microsoft.com/office/officeart/2008/layout/HalfCircleOrganizationChart"/>
    <dgm:cxn modelId="{B41EAD49-83C3-004F-9015-F9032B870B8A}" type="presParOf" srcId="{89562D67-4489-1349-BEEB-40E897B5EA4C}" destId="{9230A727-E1C4-EF45-BB05-E2961B331AF3}" srcOrd="0" destOrd="0" presId="urn:microsoft.com/office/officeart/2008/layout/HalfCircleOrganizationChart"/>
    <dgm:cxn modelId="{CBAF815C-DCEC-864E-83D7-F0EDC91AFA06}" type="presParOf" srcId="{9230A727-E1C4-EF45-BB05-E2961B331AF3}" destId="{9FBC222D-CED9-6D4F-9465-4C6A6AA0A12F}" srcOrd="0" destOrd="0" presId="urn:microsoft.com/office/officeart/2008/layout/HalfCircleOrganizationChart"/>
    <dgm:cxn modelId="{2B899CC3-353D-7041-9F52-8089FAD909FB}" type="presParOf" srcId="{9230A727-E1C4-EF45-BB05-E2961B331AF3}" destId="{2FE33BFA-3325-4A47-9A2C-6CF777BE12FB}" srcOrd="1" destOrd="0" presId="urn:microsoft.com/office/officeart/2008/layout/HalfCircleOrganizationChart"/>
    <dgm:cxn modelId="{75E042B5-D7D7-8A42-BFC0-48D562AE72EC}" type="presParOf" srcId="{9230A727-E1C4-EF45-BB05-E2961B331AF3}" destId="{42135F6A-BE7F-964B-80B8-6882CEB5ADB6}" srcOrd="2" destOrd="0" presId="urn:microsoft.com/office/officeart/2008/layout/HalfCircleOrganizationChart"/>
    <dgm:cxn modelId="{777D96EC-B4F4-4D46-806F-895853E529B2}" type="presParOf" srcId="{9230A727-E1C4-EF45-BB05-E2961B331AF3}" destId="{398E0873-5177-8C48-A669-0147D3783BD9}" srcOrd="3" destOrd="0" presId="urn:microsoft.com/office/officeart/2008/layout/HalfCircleOrganizationChart"/>
    <dgm:cxn modelId="{F788C555-9A7B-1D49-BBBE-31DD7A42D0EF}" type="presParOf" srcId="{89562D67-4489-1349-BEEB-40E897B5EA4C}" destId="{EB2EFB2E-6011-C741-B2BD-2143E8894F60}" srcOrd="1" destOrd="0" presId="urn:microsoft.com/office/officeart/2008/layout/HalfCircleOrganizationChart"/>
    <dgm:cxn modelId="{4889B304-BF03-4747-AFF6-48B181C278A8}" type="presParOf" srcId="{89562D67-4489-1349-BEEB-40E897B5EA4C}" destId="{DEB72C59-015D-FC4E-B7CA-94A0D9447613}" srcOrd="2" destOrd="0" presId="urn:microsoft.com/office/officeart/2008/layout/HalfCircleOrganizationChart"/>
    <dgm:cxn modelId="{306700C2-C3A3-F34B-B575-6D85EB1277B1}" type="presParOf" srcId="{4CD5DAA4-761F-8847-9D87-E1E42E9E0E43}" destId="{B46B8AEE-DAB9-EC4A-99BC-FD1EEC0EFBCE}" srcOrd="1" destOrd="0" presId="urn:microsoft.com/office/officeart/2008/layout/HalfCircleOrganizationChart"/>
    <dgm:cxn modelId="{C0A4E8D6-6EC9-2D42-AD43-CE6ECB1E68C5}" type="presParOf" srcId="{B46B8AEE-DAB9-EC4A-99BC-FD1EEC0EFBCE}" destId="{EB0ED66A-7347-C64A-99AB-D7DD2A3EAEC5}" srcOrd="0" destOrd="0" presId="urn:microsoft.com/office/officeart/2008/layout/HalfCircleOrganizationChart"/>
    <dgm:cxn modelId="{34C01845-AF4E-E94C-833D-578B2D261590}" type="presParOf" srcId="{EB0ED66A-7347-C64A-99AB-D7DD2A3EAEC5}" destId="{84A18695-A4E4-9447-BD80-41BF27807C39}" srcOrd="0" destOrd="0" presId="urn:microsoft.com/office/officeart/2008/layout/HalfCircleOrganizationChart"/>
    <dgm:cxn modelId="{FBFA96D1-DFB4-7B48-B754-D809CCF69469}" type="presParOf" srcId="{EB0ED66A-7347-C64A-99AB-D7DD2A3EAEC5}" destId="{17B4E242-4757-8045-8C0C-3E7AB2AE5CF7}" srcOrd="1" destOrd="0" presId="urn:microsoft.com/office/officeart/2008/layout/HalfCircleOrganizationChart"/>
    <dgm:cxn modelId="{54E6194A-31B0-DE4C-9508-B14E0079D9D4}" type="presParOf" srcId="{EB0ED66A-7347-C64A-99AB-D7DD2A3EAEC5}" destId="{37956EA7-AE6B-E746-ACED-8EDB3B43D997}" srcOrd="2" destOrd="0" presId="urn:microsoft.com/office/officeart/2008/layout/HalfCircleOrganizationChart"/>
    <dgm:cxn modelId="{3AA3388E-63C8-DD41-8C81-EDC5B34315AE}" type="presParOf" srcId="{EB0ED66A-7347-C64A-99AB-D7DD2A3EAEC5}" destId="{A11B2CD0-40D0-E043-8EB9-BF864BF22D4C}" srcOrd="3" destOrd="0" presId="urn:microsoft.com/office/officeart/2008/layout/HalfCircleOrganizationChart"/>
    <dgm:cxn modelId="{44CEFBF7-35B4-5A42-9D69-475E6374F17A}" type="presParOf" srcId="{B46B8AEE-DAB9-EC4A-99BC-FD1EEC0EFBCE}" destId="{B12949D2-81AF-A64C-94D8-AE78735FEFE0}" srcOrd="1" destOrd="0" presId="urn:microsoft.com/office/officeart/2008/layout/HalfCircleOrganizationChart"/>
    <dgm:cxn modelId="{72CA963D-5C02-E24A-9FEE-DFCF7A8AA781}" type="presParOf" srcId="{B46B8AEE-DAB9-EC4A-99BC-FD1EEC0EFBCE}" destId="{223D6A05-930D-D847-B805-11FB8E2AC3D0}" srcOrd="2" destOrd="0" presId="urn:microsoft.com/office/officeart/2008/layout/HalfCircleOrganizationChart"/>
    <dgm:cxn modelId="{625D2FC0-B980-0F44-8641-D0B706634261}" type="presParOf" srcId="{4CD5DAA4-761F-8847-9D87-E1E42E9E0E43}" destId="{2AD1628B-E5AF-AF48-97E2-A663B4CDDF33}" srcOrd="2" destOrd="0" presId="urn:microsoft.com/office/officeart/2008/layout/HalfCircleOrganizationChart"/>
    <dgm:cxn modelId="{CCAD9C55-C3CD-7D42-A434-622F9E87BA4C}" type="presParOf" srcId="{2AD1628B-E5AF-AF48-97E2-A663B4CDDF33}" destId="{250D9DA0-677B-3041-9DDD-DD23E57C4DEE}" srcOrd="0" destOrd="0" presId="urn:microsoft.com/office/officeart/2008/layout/HalfCircleOrganizationChart"/>
    <dgm:cxn modelId="{F3621672-7407-E741-9D61-CBA399D9AD79}" type="presParOf" srcId="{250D9DA0-677B-3041-9DDD-DD23E57C4DEE}" destId="{7ACFFCC0-233C-ED46-B04E-4B003187ECC2}" srcOrd="0" destOrd="0" presId="urn:microsoft.com/office/officeart/2008/layout/HalfCircleOrganizationChart"/>
    <dgm:cxn modelId="{2CB48884-C6E0-354C-82B4-FE7B9A01A1B4}" type="presParOf" srcId="{250D9DA0-677B-3041-9DDD-DD23E57C4DEE}" destId="{69FFF672-E971-F442-B16E-9105659A77FE}" srcOrd="1" destOrd="0" presId="urn:microsoft.com/office/officeart/2008/layout/HalfCircleOrganizationChart"/>
    <dgm:cxn modelId="{4A58FCD3-4B9A-254A-A48E-9ED4E06D1553}" type="presParOf" srcId="{250D9DA0-677B-3041-9DDD-DD23E57C4DEE}" destId="{0CC4E861-0EF2-014B-8AE4-AE433EC89C99}" srcOrd="2" destOrd="0" presId="urn:microsoft.com/office/officeart/2008/layout/HalfCircleOrganizationChart"/>
    <dgm:cxn modelId="{33FD0A5E-550F-6342-B997-91C19A314E60}" type="presParOf" srcId="{250D9DA0-677B-3041-9DDD-DD23E57C4DEE}" destId="{5405698F-F345-FF4B-BF24-F3B825DA68AD}" srcOrd="3" destOrd="0" presId="urn:microsoft.com/office/officeart/2008/layout/HalfCircleOrganizationChart"/>
    <dgm:cxn modelId="{02100CB5-7BBB-B34D-BE5F-877F13DBDA06}" type="presParOf" srcId="{2AD1628B-E5AF-AF48-97E2-A663B4CDDF33}" destId="{3CC300BD-9972-6347-B768-A059D1EDC3B2}" srcOrd="1" destOrd="0" presId="urn:microsoft.com/office/officeart/2008/layout/HalfCircleOrganizationChart"/>
    <dgm:cxn modelId="{5B382113-33B4-6D46-8338-3F73DB1CACAC}" type="presParOf" srcId="{2AD1628B-E5AF-AF48-97E2-A663B4CDDF33}" destId="{2B4D16D2-CA6D-5549-A6CF-7FF3E32722AF}" srcOrd="2" destOrd="0" presId="urn:microsoft.com/office/officeart/2008/layout/HalfCircleOrganizationChart"/>
    <dgm:cxn modelId="{F44A02E5-846A-4048-A1A9-ECFB633FC84B}" type="presParOf" srcId="{4CD5DAA4-761F-8847-9D87-E1E42E9E0E43}" destId="{ED675B71-DB44-5748-9C99-1D84CDD09B6A}" srcOrd="3" destOrd="0" presId="urn:microsoft.com/office/officeart/2008/layout/HalfCircleOrganizationChart"/>
    <dgm:cxn modelId="{FB45582B-C30D-674A-B026-89990A486B09}" type="presParOf" srcId="{ED675B71-DB44-5748-9C99-1D84CDD09B6A}" destId="{FB278CCF-2831-464B-9651-9AD03A60839A}" srcOrd="0" destOrd="0" presId="urn:microsoft.com/office/officeart/2008/layout/HalfCircleOrganizationChart"/>
    <dgm:cxn modelId="{0C925213-3337-E044-A07B-D782EB981F8A}" type="presParOf" srcId="{FB278CCF-2831-464B-9651-9AD03A60839A}" destId="{E047E664-7594-0E44-A0CC-8B9D58E2002C}" srcOrd="0" destOrd="0" presId="urn:microsoft.com/office/officeart/2008/layout/HalfCircleOrganizationChart"/>
    <dgm:cxn modelId="{A7EF522C-EA93-2346-89F1-189360154EA1}" type="presParOf" srcId="{FB278CCF-2831-464B-9651-9AD03A60839A}" destId="{5FFCFA19-0E5D-8846-940E-C4C86C1886BF}" srcOrd="1" destOrd="0" presId="urn:microsoft.com/office/officeart/2008/layout/HalfCircleOrganizationChart"/>
    <dgm:cxn modelId="{74992515-5FDC-454B-B808-4A235ABD7C54}" type="presParOf" srcId="{FB278CCF-2831-464B-9651-9AD03A60839A}" destId="{44CFBD09-FE8E-1B47-9710-7C27A8AB6013}" srcOrd="2" destOrd="0" presId="urn:microsoft.com/office/officeart/2008/layout/HalfCircleOrganizationChart"/>
    <dgm:cxn modelId="{B22F0CC0-A8B6-6E4E-9250-91BC18436B37}" type="presParOf" srcId="{FB278CCF-2831-464B-9651-9AD03A60839A}" destId="{E30919E9-D8BF-2347-97E5-A0F04053CD3B}" srcOrd="3" destOrd="0" presId="urn:microsoft.com/office/officeart/2008/layout/HalfCircleOrganizationChart"/>
    <dgm:cxn modelId="{FECE3E4B-D5B1-8E48-A6D8-990C5DCBF268}" type="presParOf" srcId="{ED675B71-DB44-5748-9C99-1D84CDD09B6A}" destId="{FE0FC0DC-8AFF-B247-BDAA-49BAD5EBCBD6}" srcOrd="1" destOrd="0" presId="urn:microsoft.com/office/officeart/2008/layout/HalfCircleOrganizationChart"/>
    <dgm:cxn modelId="{0051E988-1C68-E941-9AE5-41751D493811}" type="presParOf" srcId="{ED675B71-DB44-5748-9C99-1D84CDD09B6A}" destId="{6235D803-BA21-5B43-91F9-4D3FFD6F29E3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4D9747-A88D-0A4F-AF4D-A29B1F5FAD8C}" type="doc">
      <dgm:prSet loTypeId="urn:microsoft.com/office/officeart/2005/8/layout/matrix2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43F980AC-546E-E44F-839E-41E0C00A49AF}">
      <dgm:prSet/>
      <dgm:spPr/>
      <dgm:t>
        <a:bodyPr/>
        <a:lstStyle/>
        <a:p>
          <a:pPr rtl="0"/>
          <a:r>
            <a:rPr lang="fr-FR" i="1" smtClean="0"/>
            <a:t>Repérer</a:t>
          </a:r>
          <a:endParaRPr lang="fr-FR"/>
        </a:p>
      </dgm:t>
    </dgm:pt>
    <dgm:pt modelId="{AEB8008B-02F0-B64E-8C73-56ECF6CC5759}" type="parTrans" cxnId="{38D2E6A8-141A-464D-ABC2-5F4C84C99CE6}">
      <dgm:prSet/>
      <dgm:spPr/>
      <dgm:t>
        <a:bodyPr/>
        <a:lstStyle/>
        <a:p>
          <a:endParaRPr lang="fr-FR"/>
        </a:p>
      </dgm:t>
    </dgm:pt>
    <dgm:pt modelId="{2BD1E86B-0200-164A-81C4-216E297CD109}" type="sibTrans" cxnId="{38D2E6A8-141A-464D-ABC2-5F4C84C99CE6}">
      <dgm:prSet/>
      <dgm:spPr/>
      <dgm:t>
        <a:bodyPr/>
        <a:lstStyle/>
        <a:p>
          <a:endParaRPr lang="fr-FR"/>
        </a:p>
      </dgm:t>
    </dgm:pt>
    <dgm:pt modelId="{0553696D-3A88-EE48-ADB9-D8B57026F6C6}">
      <dgm:prSet/>
      <dgm:spPr/>
      <dgm:t>
        <a:bodyPr/>
        <a:lstStyle/>
        <a:p>
          <a:pPr rtl="0"/>
          <a:r>
            <a:rPr lang="fr-FR" i="1" smtClean="0"/>
            <a:t>Permettre les échanges</a:t>
          </a:r>
          <a:endParaRPr lang="fr-FR"/>
        </a:p>
      </dgm:t>
    </dgm:pt>
    <dgm:pt modelId="{7E7760A2-25BF-584A-B188-34FBD2E11913}" type="parTrans" cxnId="{14747A93-7DA2-E44A-98EC-EC1769CAC33B}">
      <dgm:prSet/>
      <dgm:spPr/>
      <dgm:t>
        <a:bodyPr/>
        <a:lstStyle/>
        <a:p>
          <a:endParaRPr lang="fr-FR"/>
        </a:p>
      </dgm:t>
    </dgm:pt>
    <dgm:pt modelId="{5B41C6ED-4778-474A-8BF2-A832A9AE6FA3}" type="sibTrans" cxnId="{14747A93-7DA2-E44A-98EC-EC1769CAC33B}">
      <dgm:prSet/>
      <dgm:spPr/>
      <dgm:t>
        <a:bodyPr/>
        <a:lstStyle/>
        <a:p>
          <a:endParaRPr lang="fr-FR"/>
        </a:p>
      </dgm:t>
    </dgm:pt>
    <dgm:pt modelId="{2DB24207-3318-8949-A446-F692AC0FC1BE}">
      <dgm:prSet/>
      <dgm:spPr/>
      <dgm:t>
        <a:bodyPr/>
        <a:lstStyle/>
        <a:p>
          <a:pPr rtl="0"/>
          <a:r>
            <a:rPr lang="fr-FR" i="1" smtClean="0"/>
            <a:t>Mutualiser</a:t>
          </a:r>
          <a:endParaRPr lang="fr-FR"/>
        </a:p>
      </dgm:t>
    </dgm:pt>
    <dgm:pt modelId="{F025DCDE-1B21-C343-A26E-E01C489A13F5}" type="parTrans" cxnId="{92B98892-A81B-3247-9658-F1A43E3533DC}">
      <dgm:prSet/>
      <dgm:spPr/>
      <dgm:t>
        <a:bodyPr/>
        <a:lstStyle/>
        <a:p>
          <a:endParaRPr lang="fr-FR"/>
        </a:p>
      </dgm:t>
    </dgm:pt>
    <dgm:pt modelId="{868524F7-F0B5-5640-8F18-3A2DB36A8E07}" type="sibTrans" cxnId="{92B98892-A81B-3247-9658-F1A43E3533DC}">
      <dgm:prSet/>
      <dgm:spPr/>
      <dgm:t>
        <a:bodyPr/>
        <a:lstStyle/>
        <a:p>
          <a:endParaRPr lang="fr-FR"/>
        </a:p>
      </dgm:t>
    </dgm:pt>
    <dgm:pt modelId="{954C1E3A-7554-8E43-9F3E-E669B7E7AA2D}">
      <dgm:prSet/>
      <dgm:spPr/>
      <dgm:t>
        <a:bodyPr/>
        <a:lstStyle/>
        <a:p>
          <a:pPr rtl="0"/>
          <a:r>
            <a:rPr lang="fr-FR" i="1" smtClean="0"/>
            <a:t>Diffuser</a:t>
          </a:r>
          <a:endParaRPr lang="fr-FR"/>
        </a:p>
      </dgm:t>
    </dgm:pt>
    <dgm:pt modelId="{CBCFEBEE-BD59-3542-A6EC-F38EEFDC807D}" type="parTrans" cxnId="{40012E17-478F-3D4C-992F-C951A6C9F122}">
      <dgm:prSet/>
      <dgm:spPr/>
      <dgm:t>
        <a:bodyPr/>
        <a:lstStyle/>
        <a:p>
          <a:endParaRPr lang="fr-FR"/>
        </a:p>
      </dgm:t>
    </dgm:pt>
    <dgm:pt modelId="{668F3E55-984D-F040-940D-20CB02EF7658}" type="sibTrans" cxnId="{40012E17-478F-3D4C-992F-C951A6C9F122}">
      <dgm:prSet/>
      <dgm:spPr/>
      <dgm:t>
        <a:bodyPr/>
        <a:lstStyle/>
        <a:p>
          <a:endParaRPr lang="fr-FR"/>
        </a:p>
      </dgm:t>
    </dgm:pt>
    <dgm:pt modelId="{331518AF-85BC-CA45-9C62-21719EF17702}" type="pres">
      <dgm:prSet presAssocID="{B44D9747-A88D-0A4F-AF4D-A29B1F5FAD8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616748A-14E2-6942-8011-B6C5C2A7AF5F}" type="pres">
      <dgm:prSet presAssocID="{B44D9747-A88D-0A4F-AF4D-A29B1F5FAD8C}" presName="axisShape" presStyleLbl="bgShp" presStyleIdx="0" presStyleCnt="1"/>
      <dgm:spPr/>
    </dgm:pt>
    <dgm:pt modelId="{BF7037B8-EB3C-A048-B89B-CD6E5E410CA7}" type="pres">
      <dgm:prSet presAssocID="{B44D9747-A88D-0A4F-AF4D-A29B1F5FAD8C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1F5633-92A2-B643-A09A-06CA2B5E1C1B}" type="pres">
      <dgm:prSet presAssocID="{B44D9747-A88D-0A4F-AF4D-A29B1F5FAD8C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ECA9BB-7596-0F4C-BA69-35EF741FEAD8}" type="pres">
      <dgm:prSet presAssocID="{B44D9747-A88D-0A4F-AF4D-A29B1F5FAD8C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E54112-7074-1B4F-BB17-5019422904C5}" type="pres">
      <dgm:prSet presAssocID="{B44D9747-A88D-0A4F-AF4D-A29B1F5FAD8C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25C7323-2526-8F44-908A-8905C325E965}" type="presOf" srcId="{B44D9747-A88D-0A4F-AF4D-A29B1F5FAD8C}" destId="{331518AF-85BC-CA45-9C62-21719EF17702}" srcOrd="0" destOrd="0" presId="urn:microsoft.com/office/officeart/2005/8/layout/matrix2"/>
    <dgm:cxn modelId="{5EBF5378-8CE1-4741-9C34-F0E1D6EA3F48}" type="presOf" srcId="{0553696D-3A88-EE48-ADB9-D8B57026F6C6}" destId="{421F5633-92A2-B643-A09A-06CA2B5E1C1B}" srcOrd="0" destOrd="0" presId="urn:microsoft.com/office/officeart/2005/8/layout/matrix2"/>
    <dgm:cxn modelId="{D2302859-0664-4043-A9B4-A122FE0C1790}" type="presOf" srcId="{954C1E3A-7554-8E43-9F3E-E669B7E7AA2D}" destId="{B3E54112-7074-1B4F-BB17-5019422904C5}" srcOrd="0" destOrd="0" presId="urn:microsoft.com/office/officeart/2005/8/layout/matrix2"/>
    <dgm:cxn modelId="{92B98892-A81B-3247-9658-F1A43E3533DC}" srcId="{B44D9747-A88D-0A4F-AF4D-A29B1F5FAD8C}" destId="{2DB24207-3318-8949-A446-F692AC0FC1BE}" srcOrd="2" destOrd="0" parTransId="{F025DCDE-1B21-C343-A26E-E01C489A13F5}" sibTransId="{868524F7-F0B5-5640-8F18-3A2DB36A8E07}"/>
    <dgm:cxn modelId="{38D2E6A8-141A-464D-ABC2-5F4C84C99CE6}" srcId="{B44D9747-A88D-0A4F-AF4D-A29B1F5FAD8C}" destId="{43F980AC-546E-E44F-839E-41E0C00A49AF}" srcOrd="0" destOrd="0" parTransId="{AEB8008B-02F0-B64E-8C73-56ECF6CC5759}" sibTransId="{2BD1E86B-0200-164A-81C4-216E297CD109}"/>
    <dgm:cxn modelId="{B2155308-E958-6E4E-A406-0833A9E67FC4}" type="presOf" srcId="{2DB24207-3318-8949-A446-F692AC0FC1BE}" destId="{CEECA9BB-7596-0F4C-BA69-35EF741FEAD8}" srcOrd="0" destOrd="0" presId="urn:microsoft.com/office/officeart/2005/8/layout/matrix2"/>
    <dgm:cxn modelId="{14747A93-7DA2-E44A-98EC-EC1769CAC33B}" srcId="{B44D9747-A88D-0A4F-AF4D-A29B1F5FAD8C}" destId="{0553696D-3A88-EE48-ADB9-D8B57026F6C6}" srcOrd="1" destOrd="0" parTransId="{7E7760A2-25BF-584A-B188-34FBD2E11913}" sibTransId="{5B41C6ED-4778-474A-8BF2-A832A9AE6FA3}"/>
    <dgm:cxn modelId="{40012E17-478F-3D4C-992F-C951A6C9F122}" srcId="{B44D9747-A88D-0A4F-AF4D-A29B1F5FAD8C}" destId="{954C1E3A-7554-8E43-9F3E-E669B7E7AA2D}" srcOrd="3" destOrd="0" parTransId="{CBCFEBEE-BD59-3542-A6EC-F38EEFDC807D}" sibTransId="{668F3E55-984D-F040-940D-20CB02EF7658}"/>
    <dgm:cxn modelId="{EB6FE943-54C4-2142-B168-6FAB53C11B11}" type="presOf" srcId="{43F980AC-546E-E44F-839E-41E0C00A49AF}" destId="{BF7037B8-EB3C-A048-B89B-CD6E5E410CA7}" srcOrd="0" destOrd="0" presId="urn:microsoft.com/office/officeart/2005/8/layout/matrix2"/>
    <dgm:cxn modelId="{2E327F3D-95CA-4B49-99A3-2D1A522341C0}" type="presParOf" srcId="{331518AF-85BC-CA45-9C62-21719EF17702}" destId="{2616748A-14E2-6942-8011-B6C5C2A7AF5F}" srcOrd="0" destOrd="0" presId="urn:microsoft.com/office/officeart/2005/8/layout/matrix2"/>
    <dgm:cxn modelId="{CB801AEF-C8F1-6243-8558-744F4A33D3D6}" type="presParOf" srcId="{331518AF-85BC-CA45-9C62-21719EF17702}" destId="{BF7037B8-EB3C-A048-B89B-CD6E5E410CA7}" srcOrd="1" destOrd="0" presId="urn:microsoft.com/office/officeart/2005/8/layout/matrix2"/>
    <dgm:cxn modelId="{C7C8EC5C-7717-A349-9F3C-44624D1126D1}" type="presParOf" srcId="{331518AF-85BC-CA45-9C62-21719EF17702}" destId="{421F5633-92A2-B643-A09A-06CA2B5E1C1B}" srcOrd="2" destOrd="0" presId="urn:microsoft.com/office/officeart/2005/8/layout/matrix2"/>
    <dgm:cxn modelId="{8E368783-54F5-5840-86F2-0AA71757CAC3}" type="presParOf" srcId="{331518AF-85BC-CA45-9C62-21719EF17702}" destId="{CEECA9BB-7596-0F4C-BA69-35EF741FEAD8}" srcOrd="3" destOrd="0" presId="urn:microsoft.com/office/officeart/2005/8/layout/matrix2"/>
    <dgm:cxn modelId="{50285113-8A58-8346-A234-8ADFA85BC438}" type="presParOf" srcId="{331518AF-85BC-CA45-9C62-21719EF17702}" destId="{B3E54112-7074-1B4F-BB17-5019422904C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743C98-3CD0-A04A-9E11-02EF49BC1C93}" type="doc">
      <dgm:prSet loTypeId="urn:microsoft.com/office/officeart/2005/8/layout/v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5D6B05C-2F13-3047-A465-5D44B3F583CB}">
      <dgm:prSet/>
      <dgm:spPr/>
      <dgm:t>
        <a:bodyPr/>
        <a:lstStyle/>
        <a:p>
          <a:pPr rtl="0"/>
          <a:r>
            <a:rPr lang="fr-FR" smtClean="0"/>
            <a:t>Prendre appui sur les compétences spécifiques du professeur documentaliste</a:t>
          </a:r>
          <a:endParaRPr lang="fr-FR"/>
        </a:p>
      </dgm:t>
    </dgm:pt>
    <dgm:pt modelId="{112E1B5C-9B88-C841-B6F4-2AD06C342E77}" type="parTrans" cxnId="{53A99F31-0AF5-B64F-9238-4C83DB6F37D9}">
      <dgm:prSet/>
      <dgm:spPr/>
      <dgm:t>
        <a:bodyPr/>
        <a:lstStyle/>
        <a:p>
          <a:endParaRPr lang="fr-FR"/>
        </a:p>
      </dgm:t>
    </dgm:pt>
    <dgm:pt modelId="{570F2001-304C-5944-A91D-4C6164CB90AE}" type="sibTrans" cxnId="{53A99F31-0AF5-B64F-9238-4C83DB6F37D9}">
      <dgm:prSet/>
      <dgm:spPr/>
      <dgm:t>
        <a:bodyPr/>
        <a:lstStyle/>
        <a:p>
          <a:endParaRPr lang="fr-FR"/>
        </a:p>
      </dgm:t>
    </dgm:pt>
    <dgm:pt modelId="{93B10E2B-908A-6B49-8C7C-D08DF4F1EF78}">
      <dgm:prSet/>
      <dgm:spPr/>
      <dgm:t>
        <a:bodyPr/>
        <a:lstStyle/>
        <a:p>
          <a:pPr rtl="0"/>
          <a:r>
            <a:rPr lang="fr-FR" smtClean="0"/>
            <a:t>Clarifier la différence entre outils numériques (logiciels de bureautique…) et ressources numériques pour enseigner</a:t>
          </a:r>
          <a:endParaRPr lang="fr-FR"/>
        </a:p>
      </dgm:t>
    </dgm:pt>
    <dgm:pt modelId="{1C1A2C9A-EBFF-4C45-8585-45BB1D4D81B4}" type="parTrans" cxnId="{7F743A76-9638-444A-AC9E-A58252115FFC}">
      <dgm:prSet/>
      <dgm:spPr/>
      <dgm:t>
        <a:bodyPr/>
        <a:lstStyle/>
        <a:p>
          <a:endParaRPr lang="fr-FR"/>
        </a:p>
      </dgm:t>
    </dgm:pt>
    <dgm:pt modelId="{991D5429-4AAA-3F47-9707-08A87D18A57F}" type="sibTrans" cxnId="{7F743A76-9638-444A-AC9E-A58252115FFC}">
      <dgm:prSet/>
      <dgm:spPr/>
      <dgm:t>
        <a:bodyPr/>
        <a:lstStyle/>
        <a:p>
          <a:endParaRPr lang="fr-FR"/>
        </a:p>
      </dgm:t>
    </dgm:pt>
    <dgm:pt modelId="{1A82A8E4-64CB-914A-98EE-6CFE473E65AE}">
      <dgm:prSet/>
      <dgm:spPr/>
      <dgm:t>
        <a:bodyPr/>
        <a:lstStyle/>
        <a:p>
          <a:pPr rtl="0"/>
          <a:r>
            <a:rPr lang="fr-FR" dirty="0" smtClean="0"/>
            <a:t>Repérer les ressources institutionnelles (</a:t>
          </a:r>
          <a:r>
            <a:rPr lang="fr-FR" dirty="0" err="1" smtClean="0"/>
            <a:t>Eduthèque</a:t>
          </a:r>
          <a:r>
            <a:rPr lang="fr-FR" dirty="0" smtClean="0"/>
            <a:t>, portails disciplinaires, portails nationaux…)</a:t>
          </a:r>
          <a:endParaRPr lang="fr-FR" dirty="0"/>
        </a:p>
      </dgm:t>
    </dgm:pt>
    <dgm:pt modelId="{0762BC04-2488-8345-83FA-355DDFE699D3}" type="parTrans" cxnId="{C349602B-448C-A84E-BC0E-2148A4C14208}">
      <dgm:prSet/>
      <dgm:spPr/>
      <dgm:t>
        <a:bodyPr/>
        <a:lstStyle/>
        <a:p>
          <a:endParaRPr lang="fr-FR"/>
        </a:p>
      </dgm:t>
    </dgm:pt>
    <dgm:pt modelId="{F9A5F98A-F1D2-6E42-88FD-E111250E9AD9}" type="sibTrans" cxnId="{C349602B-448C-A84E-BC0E-2148A4C14208}">
      <dgm:prSet/>
      <dgm:spPr/>
      <dgm:t>
        <a:bodyPr/>
        <a:lstStyle/>
        <a:p>
          <a:endParaRPr lang="fr-FR"/>
        </a:p>
      </dgm:t>
    </dgm:pt>
    <dgm:pt modelId="{63F0C128-1302-4940-AC03-FDD84CFEE484}">
      <dgm:prSet/>
      <dgm:spPr/>
      <dgm:t>
        <a:bodyPr/>
        <a:lstStyle/>
        <a:p>
          <a:pPr rtl="0"/>
          <a:r>
            <a:rPr lang="fr-FR" smtClean="0"/>
            <a:t>Expertiser l’offre de manuels numériques</a:t>
          </a:r>
          <a:endParaRPr lang="fr-FR"/>
        </a:p>
      </dgm:t>
    </dgm:pt>
    <dgm:pt modelId="{AD423359-617A-3D43-8CC1-A62E918E9AC5}" type="parTrans" cxnId="{5B1947FD-2117-9E49-8029-C66823ABD4F1}">
      <dgm:prSet/>
      <dgm:spPr/>
      <dgm:t>
        <a:bodyPr/>
        <a:lstStyle/>
        <a:p>
          <a:endParaRPr lang="fr-FR"/>
        </a:p>
      </dgm:t>
    </dgm:pt>
    <dgm:pt modelId="{6B22DF05-DFB4-254A-A1CA-9D5F2F56FB9E}" type="sibTrans" cxnId="{5B1947FD-2117-9E49-8029-C66823ABD4F1}">
      <dgm:prSet/>
      <dgm:spPr/>
      <dgm:t>
        <a:bodyPr/>
        <a:lstStyle/>
        <a:p>
          <a:endParaRPr lang="fr-FR"/>
        </a:p>
      </dgm:t>
    </dgm:pt>
    <dgm:pt modelId="{7B099BF1-0DBD-E14C-AB90-27239CA380EF}">
      <dgm:prSet/>
      <dgm:spPr/>
      <dgm:t>
        <a:bodyPr/>
        <a:lstStyle/>
        <a:p>
          <a:pPr rtl="0"/>
          <a:r>
            <a:rPr lang="fr-FR" smtClean="0"/>
            <a:t>Diffuser le produit du travail de veille auprès de l’ensemble de l’équipe pédagogique</a:t>
          </a:r>
          <a:endParaRPr lang="fr-FR"/>
        </a:p>
      </dgm:t>
    </dgm:pt>
    <dgm:pt modelId="{83D137FB-B6F6-AA44-82E3-05475E24FB91}" type="parTrans" cxnId="{456B8B5A-3E1C-8243-BD66-F2EA640252A7}">
      <dgm:prSet/>
      <dgm:spPr/>
      <dgm:t>
        <a:bodyPr/>
        <a:lstStyle/>
        <a:p>
          <a:endParaRPr lang="fr-FR"/>
        </a:p>
      </dgm:t>
    </dgm:pt>
    <dgm:pt modelId="{A8A82A42-11D9-554B-B6A3-A95E3172A5BC}" type="sibTrans" cxnId="{456B8B5A-3E1C-8243-BD66-F2EA640252A7}">
      <dgm:prSet/>
      <dgm:spPr/>
      <dgm:t>
        <a:bodyPr/>
        <a:lstStyle/>
        <a:p>
          <a:endParaRPr lang="fr-FR"/>
        </a:p>
      </dgm:t>
    </dgm:pt>
    <dgm:pt modelId="{832B733D-3116-994D-9388-643F40A17D5A}" type="pres">
      <dgm:prSet presAssocID="{8A743C98-3CD0-A04A-9E11-02EF49BC1C9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D8573AB-4CF8-CB4E-B3DB-772C3710AF64}" type="pres">
      <dgm:prSet presAssocID="{35D6B05C-2F13-3047-A465-5D44B3F583CB}" presName="composite" presStyleCnt="0"/>
      <dgm:spPr/>
    </dgm:pt>
    <dgm:pt modelId="{794A6C91-1EFC-7948-87F9-7D287FDD23A0}" type="pres">
      <dgm:prSet presAssocID="{35D6B05C-2F13-3047-A465-5D44B3F583CB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526B5289-DBF1-AA41-B924-CBD46F438907}" type="pres">
      <dgm:prSet presAssocID="{35D6B05C-2F13-3047-A465-5D44B3F583CB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27D61F-D390-CF42-AC5D-5A8A66E1B9A4}" type="pres">
      <dgm:prSet presAssocID="{570F2001-304C-5944-A91D-4C6164CB90AE}" presName="spacing" presStyleCnt="0"/>
      <dgm:spPr/>
    </dgm:pt>
    <dgm:pt modelId="{C23DCBDD-2559-3743-A93D-AAD6EFA76EB4}" type="pres">
      <dgm:prSet presAssocID="{93B10E2B-908A-6B49-8C7C-D08DF4F1EF78}" presName="composite" presStyleCnt="0"/>
      <dgm:spPr/>
    </dgm:pt>
    <dgm:pt modelId="{36152794-CF31-2F42-AA68-1FFEEF6AD949}" type="pres">
      <dgm:prSet presAssocID="{93B10E2B-908A-6B49-8C7C-D08DF4F1EF78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40A2E28-DFC4-0145-B05C-B3AF004D7161}" type="pres">
      <dgm:prSet presAssocID="{93B10E2B-908A-6B49-8C7C-D08DF4F1EF78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387290-95B1-E449-8917-A5AA531A86A5}" type="pres">
      <dgm:prSet presAssocID="{991D5429-4AAA-3F47-9707-08A87D18A57F}" presName="spacing" presStyleCnt="0"/>
      <dgm:spPr/>
    </dgm:pt>
    <dgm:pt modelId="{58789F89-AA30-A24A-9607-199DA287465F}" type="pres">
      <dgm:prSet presAssocID="{1A82A8E4-64CB-914A-98EE-6CFE473E65AE}" presName="composite" presStyleCnt="0"/>
      <dgm:spPr/>
    </dgm:pt>
    <dgm:pt modelId="{C3A6136D-2C4C-1F4F-A575-1DAFD358F7D0}" type="pres">
      <dgm:prSet presAssocID="{1A82A8E4-64CB-914A-98EE-6CFE473E65AE}" presName="imgShp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313A7D28-9124-9140-8A53-13A7251D54A7}" type="pres">
      <dgm:prSet presAssocID="{1A82A8E4-64CB-914A-98EE-6CFE473E65AE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AF160A-9048-2644-A6DE-C6D79895C84D}" type="pres">
      <dgm:prSet presAssocID="{F9A5F98A-F1D2-6E42-88FD-E111250E9AD9}" presName="spacing" presStyleCnt="0"/>
      <dgm:spPr/>
    </dgm:pt>
    <dgm:pt modelId="{ADD1F318-0DF6-E946-8F87-5D8937551EBB}" type="pres">
      <dgm:prSet presAssocID="{63F0C128-1302-4940-AC03-FDD84CFEE484}" presName="composite" presStyleCnt="0"/>
      <dgm:spPr/>
    </dgm:pt>
    <dgm:pt modelId="{15169EB0-F83F-004C-875D-26062D57E785}" type="pres">
      <dgm:prSet presAssocID="{63F0C128-1302-4940-AC03-FDD84CFEE484}" presName="imgShp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98D3FBA-A324-C740-B337-314D856827DF}" type="pres">
      <dgm:prSet presAssocID="{63F0C128-1302-4940-AC03-FDD84CFEE484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AD6963-F2CE-9045-8436-2BF5B57B5F83}" type="pres">
      <dgm:prSet presAssocID="{6B22DF05-DFB4-254A-A1CA-9D5F2F56FB9E}" presName="spacing" presStyleCnt="0"/>
      <dgm:spPr/>
    </dgm:pt>
    <dgm:pt modelId="{411F70A7-7130-394F-883E-5528AD1DA933}" type="pres">
      <dgm:prSet presAssocID="{7B099BF1-0DBD-E14C-AB90-27239CA380EF}" presName="composite" presStyleCnt="0"/>
      <dgm:spPr/>
    </dgm:pt>
    <dgm:pt modelId="{5088D133-48AB-044E-BD44-43FF2539BE2F}" type="pres">
      <dgm:prSet presAssocID="{7B099BF1-0DBD-E14C-AB90-27239CA380EF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AD8E704-7BA0-904D-856B-4766815EE5DD}" type="pres">
      <dgm:prSet presAssocID="{7B099BF1-0DBD-E14C-AB90-27239CA380EF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0BA7D69-59C9-C64D-82CD-FE9C63154054}" type="presOf" srcId="{1A82A8E4-64CB-914A-98EE-6CFE473E65AE}" destId="{313A7D28-9124-9140-8A53-13A7251D54A7}" srcOrd="0" destOrd="0" presId="urn:microsoft.com/office/officeart/2005/8/layout/vList3"/>
    <dgm:cxn modelId="{53A99F31-0AF5-B64F-9238-4C83DB6F37D9}" srcId="{8A743C98-3CD0-A04A-9E11-02EF49BC1C93}" destId="{35D6B05C-2F13-3047-A465-5D44B3F583CB}" srcOrd="0" destOrd="0" parTransId="{112E1B5C-9B88-C841-B6F4-2AD06C342E77}" sibTransId="{570F2001-304C-5944-A91D-4C6164CB90AE}"/>
    <dgm:cxn modelId="{C349602B-448C-A84E-BC0E-2148A4C14208}" srcId="{8A743C98-3CD0-A04A-9E11-02EF49BC1C93}" destId="{1A82A8E4-64CB-914A-98EE-6CFE473E65AE}" srcOrd="2" destOrd="0" parTransId="{0762BC04-2488-8345-83FA-355DDFE699D3}" sibTransId="{F9A5F98A-F1D2-6E42-88FD-E111250E9AD9}"/>
    <dgm:cxn modelId="{7F743A76-9638-444A-AC9E-A58252115FFC}" srcId="{8A743C98-3CD0-A04A-9E11-02EF49BC1C93}" destId="{93B10E2B-908A-6B49-8C7C-D08DF4F1EF78}" srcOrd="1" destOrd="0" parTransId="{1C1A2C9A-EBFF-4C45-8585-45BB1D4D81B4}" sibTransId="{991D5429-4AAA-3F47-9707-08A87D18A57F}"/>
    <dgm:cxn modelId="{F5DA42F7-AA9E-3D42-A72D-71B007338A70}" type="presOf" srcId="{63F0C128-1302-4940-AC03-FDD84CFEE484}" destId="{998D3FBA-A324-C740-B337-314D856827DF}" srcOrd="0" destOrd="0" presId="urn:microsoft.com/office/officeart/2005/8/layout/vList3"/>
    <dgm:cxn modelId="{2D5CBA84-AACB-374D-8B88-BAE840734C3A}" type="presOf" srcId="{8A743C98-3CD0-A04A-9E11-02EF49BC1C93}" destId="{832B733D-3116-994D-9388-643F40A17D5A}" srcOrd="0" destOrd="0" presId="urn:microsoft.com/office/officeart/2005/8/layout/vList3"/>
    <dgm:cxn modelId="{FE5427FD-20AA-EA43-A6B2-4748CEDB2602}" type="presOf" srcId="{35D6B05C-2F13-3047-A465-5D44B3F583CB}" destId="{526B5289-DBF1-AA41-B924-CBD46F438907}" srcOrd="0" destOrd="0" presId="urn:microsoft.com/office/officeart/2005/8/layout/vList3"/>
    <dgm:cxn modelId="{A4FCC2F9-AECD-B147-8EDE-B8B05F18C4FE}" type="presOf" srcId="{93B10E2B-908A-6B49-8C7C-D08DF4F1EF78}" destId="{140A2E28-DFC4-0145-B05C-B3AF004D7161}" srcOrd="0" destOrd="0" presId="urn:microsoft.com/office/officeart/2005/8/layout/vList3"/>
    <dgm:cxn modelId="{456B8B5A-3E1C-8243-BD66-F2EA640252A7}" srcId="{8A743C98-3CD0-A04A-9E11-02EF49BC1C93}" destId="{7B099BF1-0DBD-E14C-AB90-27239CA380EF}" srcOrd="4" destOrd="0" parTransId="{83D137FB-B6F6-AA44-82E3-05475E24FB91}" sibTransId="{A8A82A42-11D9-554B-B6A3-A95E3172A5BC}"/>
    <dgm:cxn modelId="{42B7ABB2-F024-DC43-87DA-571EDCE2FE96}" type="presOf" srcId="{7B099BF1-0DBD-E14C-AB90-27239CA380EF}" destId="{2AD8E704-7BA0-904D-856B-4766815EE5DD}" srcOrd="0" destOrd="0" presId="urn:microsoft.com/office/officeart/2005/8/layout/vList3"/>
    <dgm:cxn modelId="{5B1947FD-2117-9E49-8029-C66823ABD4F1}" srcId="{8A743C98-3CD0-A04A-9E11-02EF49BC1C93}" destId="{63F0C128-1302-4940-AC03-FDD84CFEE484}" srcOrd="3" destOrd="0" parTransId="{AD423359-617A-3D43-8CC1-A62E918E9AC5}" sibTransId="{6B22DF05-DFB4-254A-A1CA-9D5F2F56FB9E}"/>
    <dgm:cxn modelId="{1D38FCCC-D41D-7648-B279-3FC036D2B34C}" type="presParOf" srcId="{832B733D-3116-994D-9388-643F40A17D5A}" destId="{CD8573AB-4CF8-CB4E-B3DB-772C3710AF64}" srcOrd="0" destOrd="0" presId="urn:microsoft.com/office/officeart/2005/8/layout/vList3"/>
    <dgm:cxn modelId="{76189AA4-1039-834E-BFE0-30626DD48B6E}" type="presParOf" srcId="{CD8573AB-4CF8-CB4E-B3DB-772C3710AF64}" destId="{794A6C91-1EFC-7948-87F9-7D287FDD23A0}" srcOrd="0" destOrd="0" presId="urn:microsoft.com/office/officeart/2005/8/layout/vList3"/>
    <dgm:cxn modelId="{98E06C75-14BC-E640-90E1-066F178D0282}" type="presParOf" srcId="{CD8573AB-4CF8-CB4E-B3DB-772C3710AF64}" destId="{526B5289-DBF1-AA41-B924-CBD46F438907}" srcOrd="1" destOrd="0" presId="urn:microsoft.com/office/officeart/2005/8/layout/vList3"/>
    <dgm:cxn modelId="{89CFC745-5123-9547-9DE3-86BE837FE2AD}" type="presParOf" srcId="{832B733D-3116-994D-9388-643F40A17D5A}" destId="{CF27D61F-D390-CF42-AC5D-5A8A66E1B9A4}" srcOrd="1" destOrd="0" presId="urn:microsoft.com/office/officeart/2005/8/layout/vList3"/>
    <dgm:cxn modelId="{4C754CB8-4093-A346-844F-6A104F9C4EFB}" type="presParOf" srcId="{832B733D-3116-994D-9388-643F40A17D5A}" destId="{C23DCBDD-2559-3743-A93D-AAD6EFA76EB4}" srcOrd="2" destOrd="0" presId="urn:microsoft.com/office/officeart/2005/8/layout/vList3"/>
    <dgm:cxn modelId="{BA03347A-D0BD-1B4C-AD65-1F159DA3EE0C}" type="presParOf" srcId="{C23DCBDD-2559-3743-A93D-AAD6EFA76EB4}" destId="{36152794-CF31-2F42-AA68-1FFEEF6AD949}" srcOrd="0" destOrd="0" presId="urn:microsoft.com/office/officeart/2005/8/layout/vList3"/>
    <dgm:cxn modelId="{4606CE90-E624-4144-95A4-AD490312D8F8}" type="presParOf" srcId="{C23DCBDD-2559-3743-A93D-AAD6EFA76EB4}" destId="{140A2E28-DFC4-0145-B05C-B3AF004D7161}" srcOrd="1" destOrd="0" presId="urn:microsoft.com/office/officeart/2005/8/layout/vList3"/>
    <dgm:cxn modelId="{67372776-EECF-174C-8EAD-EA7314690E97}" type="presParOf" srcId="{832B733D-3116-994D-9388-643F40A17D5A}" destId="{88387290-95B1-E449-8917-A5AA531A86A5}" srcOrd="3" destOrd="0" presId="urn:microsoft.com/office/officeart/2005/8/layout/vList3"/>
    <dgm:cxn modelId="{3566B73A-DA74-3F44-8AFA-70702F279C02}" type="presParOf" srcId="{832B733D-3116-994D-9388-643F40A17D5A}" destId="{58789F89-AA30-A24A-9607-199DA287465F}" srcOrd="4" destOrd="0" presId="urn:microsoft.com/office/officeart/2005/8/layout/vList3"/>
    <dgm:cxn modelId="{E339C373-4CFA-D140-9F16-A5509B189749}" type="presParOf" srcId="{58789F89-AA30-A24A-9607-199DA287465F}" destId="{C3A6136D-2C4C-1F4F-A575-1DAFD358F7D0}" srcOrd="0" destOrd="0" presId="urn:microsoft.com/office/officeart/2005/8/layout/vList3"/>
    <dgm:cxn modelId="{60DBC2BC-DECF-C145-B621-2506CC6D7E7D}" type="presParOf" srcId="{58789F89-AA30-A24A-9607-199DA287465F}" destId="{313A7D28-9124-9140-8A53-13A7251D54A7}" srcOrd="1" destOrd="0" presId="urn:microsoft.com/office/officeart/2005/8/layout/vList3"/>
    <dgm:cxn modelId="{9173E282-9F23-AA4F-9596-84240812012E}" type="presParOf" srcId="{832B733D-3116-994D-9388-643F40A17D5A}" destId="{3CAF160A-9048-2644-A6DE-C6D79895C84D}" srcOrd="5" destOrd="0" presId="urn:microsoft.com/office/officeart/2005/8/layout/vList3"/>
    <dgm:cxn modelId="{A615BDA8-93F7-AD4F-9430-5D463EE46E84}" type="presParOf" srcId="{832B733D-3116-994D-9388-643F40A17D5A}" destId="{ADD1F318-0DF6-E946-8F87-5D8937551EBB}" srcOrd="6" destOrd="0" presId="urn:microsoft.com/office/officeart/2005/8/layout/vList3"/>
    <dgm:cxn modelId="{3879F6A8-504B-554C-8444-F3CA881ECEEA}" type="presParOf" srcId="{ADD1F318-0DF6-E946-8F87-5D8937551EBB}" destId="{15169EB0-F83F-004C-875D-26062D57E785}" srcOrd="0" destOrd="0" presId="urn:microsoft.com/office/officeart/2005/8/layout/vList3"/>
    <dgm:cxn modelId="{2320B9D4-8C74-3948-B939-251BFDB9A7F8}" type="presParOf" srcId="{ADD1F318-0DF6-E946-8F87-5D8937551EBB}" destId="{998D3FBA-A324-C740-B337-314D856827DF}" srcOrd="1" destOrd="0" presId="urn:microsoft.com/office/officeart/2005/8/layout/vList3"/>
    <dgm:cxn modelId="{A2DB8FB0-1410-F841-88F7-C799B889077F}" type="presParOf" srcId="{832B733D-3116-994D-9388-643F40A17D5A}" destId="{05AD6963-F2CE-9045-8436-2BF5B57B5F83}" srcOrd="7" destOrd="0" presId="urn:microsoft.com/office/officeart/2005/8/layout/vList3"/>
    <dgm:cxn modelId="{C220844E-6746-624B-BA7E-1AC1711F03B2}" type="presParOf" srcId="{832B733D-3116-994D-9388-643F40A17D5A}" destId="{411F70A7-7130-394F-883E-5528AD1DA933}" srcOrd="8" destOrd="0" presId="urn:microsoft.com/office/officeart/2005/8/layout/vList3"/>
    <dgm:cxn modelId="{1AEB7023-D923-504C-AFEB-8DA443A8A44D}" type="presParOf" srcId="{411F70A7-7130-394F-883E-5528AD1DA933}" destId="{5088D133-48AB-044E-BD44-43FF2539BE2F}" srcOrd="0" destOrd="0" presId="urn:microsoft.com/office/officeart/2005/8/layout/vList3"/>
    <dgm:cxn modelId="{1BDF1627-A73D-7A46-89C9-16175AD52B0D}" type="presParOf" srcId="{411F70A7-7130-394F-883E-5528AD1DA933}" destId="{2AD8E704-7BA0-904D-856B-4766815EE5D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B80429-57AA-3B44-A681-7A1D1878C114}" type="doc">
      <dgm:prSet loTypeId="urn:microsoft.com/office/officeart/2005/8/layout/hProcess11" loCatId="process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FD5DBFC8-AA17-4645-9DCF-398647D911E8}">
      <dgm:prSet custT="1"/>
      <dgm:spPr/>
      <dgm:t>
        <a:bodyPr/>
        <a:lstStyle/>
        <a:p>
          <a:pPr rtl="0"/>
          <a:r>
            <a:rPr lang="fr-FR" sz="2000" b="1" i="1" dirty="0" smtClean="0"/>
            <a:t>Identifier les besoins</a:t>
          </a:r>
          <a:endParaRPr lang="fr-FR" sz="2000" b="1" i="1" dirty="0"/>
        </a:p>
      </dgm:t>
    </dgm:pt>
    <dgm:pt modelId="{289D0A62-7568-8A46-9694-45B7D939E56B}" type="parTrans" cxnId="{2605192A-3EAB-934B-A738-19ACF23B499C}">
      <dgm:prSet/>
      <dgm:spPr/>
      <dgm:t>
        <a:bodyPr/>
        <a:lstStyle/>
        <a:p>
          <a:endParaRPr lang="fr-FR"/>
        </a:p>
      </dgm:t>
    </dgm:pt>
    <dgm:pt modelId="{6532F261-67DA-B54C-9FCB-C349A5CF0E17}" type="sibTrans" cxnId="{2605192A-3EAB-934B-A738-19ACF23B499C}">
      <dgm:prSet/>
      <dgm:spPr/>
      <dgm:t>
        <a:bodyPr/>
        <a:lstStyle/>
        <a:p>
          <a:endParaRPr lang="fr-FR"/>
        </a:p>
      </dgm:t>
    </dgm:pt>
    <dgm:pt modelId="{69EB3506-3819-6E48-AF4D-8422A577A12D}">
      <dgm:prSet custT="1"/>
      <dgm:spPr/>
      <dgm:t>
        <a:bodyPr/>
        <a:lstStyle/>
        <a:p>
          <a:pPr rtl="0"/>
          <a:r>
            <a:rPr lang="fr-FR" sz="2000" b="1" i="1" dirty="0" smtClean="0"/>
            <a:t>Expertiser l’offre globale de formation</a:t>
          </a:r>
          <a:endParaRPr lang="fr-FR" sz="2000" b="1" i="1" dirty="0"/>
        </a:p>
      </dgm:t>
    </dgm:pt>
    <dgm:pt modelId="{48FF52D9-F15D-3441-BAA1-A068FFA7D80C}" type="parTrans" cxnId="{3B4AB4E9-765C-D244-8C7A-34C07109A2BE}">
      <dgm:prSet/>
      <dgm:spPr/>
      <dgm:t>
        <a:bodyPr/>
        <a:lstStyle/>
        <a:p>
          <a:endParaRPr lang="fr-FR"/>
        </a:p>
      </dgm:t>
    </dgm:pt>
    <dgm:pt modelId="{FA3AA113-BE6D-FD41-A083-023C92C26A5D}" type="sibTrans" cxnId="{3B4AB4E9-765C-D244-8C7A-34C07109A2BE}">
      <dgm:prSet/>
      <dgm:spPr/>
      <dgm:t>
        <a:bodyPr/>
        <a:lstStyle/>
        <a:p>
          <a:endParaRPr lang="fr-FR"/>
        </a:p>
      </dgm:t>
    </dgm:pt>
    <dgm:pt modelId="{2906BA18-FF8B-C24C-A5FB-BC9CDE9DA553}" type="pres">
      <dgm:prSet presAssocID="{E7B80429-57AA-3B44-A681-7A1D1878C11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A9D9021-F53C-A648-8191-7E76C16C61E1}" type="pres">
      <dgm:prSet presAssocID="{E7B80429-57AA-3B44-A681-7A1D1878C114}" presName="arrow" presStyleLbl="bgShp" presStyleIdx="0" presStyleCnt="1"/>
      <dgm:spPr/>
    </dgm:pt>
    <dgm:pt modelId="{D7F0501D-A69E-1D49-97EB-5C280DF93BE6}" type="pres">
      <dgm:prSet presAssocID="{E7B80429-57AA-3B44-A681-7A1D1878C114}" presName="points" presStyleCnt="0"/>
      <dgm:spPr/>
    </dgm:pt>
    <dgm:pt modelId="{AF5B8A96-DA7E-DA45-9D74-61770852DF88}" type="pres">
      <dgm:prSet presAssocID="{FD5DBFC8-AA17-4645-9DCF-398647D911E8}" presName="compositeA" presStyleCnt="0"/>
      <dgm:spPr/>
    </dgm:pt>
    <dgm:pt modelId="{AE6DE379-8640-ED42-94E7-D2BBDB3D1F69}" type="pres">
      <dgm:prSet presAssocID="{FD5DBFC8-AA17-4645-9DCF-398647D911E8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6B3160-5BF3-C14D-9A71-7322117A6921}" type="pres">
      <dgm:prSet presAssocID="{FD5DBFC8-AA17-4645-9DCF-398647D911E8}" presName="circleA" presStyleLbl="node1" presStyleIdx="0" presStyleCnt="2"/>
      <dgm:spPr/>
    </dgm:pt>
    <dgm:pt modelId="{B1282D0A-4F20-1142-B6E3-673C4DC8DF9C}" type="pres">
      <dgm:prSet presAssocID="{FD5DBFC8-AA17-4645-9DCF-398647D911E8}" presName="spaceA" presStyleCnt="0"/>
      <dgm:spPr/>
    </dgm:pt>
    <dgm:pt modelId="{B037A273-BF18-C845-ACBA-A910FF09DDE2}" type="pres">
      <dgm:prSet presAssocID="{6532F261-67DA-B54C-9FCB-C349A5CF0E17}" presName="space" presStyleCnt="0"/>
      <dgm:spPr/>
    </dgm:pt>
    <dgm:pt modelId="{D9D3E16D-6B96-3348-A112-29D0BB5F34A0}" type="pres">
      <dgm:prSet presAssocID="{69EB3506-3819-6E48-AF4D-8422A577A12D}" presName="compositeB" presStyleCnt="0"/>
      <dgm:spPr/>
    </dgm:pt>
    <dgm:pt modelId="{7A13D916-18BC-614F-9F46-50ACBE1A9044}" type="pres">
      <dgm:prSet presAssocID="{69EB3506-3819-6E48-AF4D-8422A577A12D}" presName="text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0FB70D-A752-8842-9A6A-A683C555A45B}" type="pres">
      <dgm:prSet presAssocID="{69EB3506-3819-6E48-AF4D-8422A577A12D}" presName="circleB" presStyleLbl="node1" presStyleIdx="1" presStyleCnt="2"/>
      <dgm:spPr/>
    </dgm:pt>
    <dgm:pt modelId="{93FA143D-7FAE-AB47-97B1-8BEAD0193EE1}" type="pres">
      <dgm:prSet presAssocID="{69EB3506-3819-6E48-AF4D-8422A577A12D}" presName="spaceB" presStyleCnt="0"/>
      <dgm:spPr/>
    </dgm:pt>
  </dgm:ptLst>
  <dgm:cxnLst>
    <dgm:cxn modelId="{2605192A-3EAB-934B-A738-19ACF23B499C}" srcId="{E7B80429-57AA-3B44-A681-7A1D1878C114}" destId="{FD5DBFC8-AA17-4645-9DCF-398647D911E8}" srcOrd="0" destOrd="0" parTransId="{289D0A62-7568-8A46-9694-45B7D939E56B}" sibTransId="{6532F261-67DA-B54C-9FCB-C349A5CF0E17}"/>
    <dgm:cxn modelId="{57D3DC32-96C0-304D-BED9-4A23104CB8BA}" type="presOf" srcId="{FD5DBFC8-AA17-4645-9DCF-398647D911E8}" destId="{AE6DE379-8640-ED42-94E7-D2BBDB3D1F69}" srcOrd="0" destOrd="0" presId="urn:microsoft.com/office/officeart/2005/8/layout/hProcess11"/>
    <dgm:cxn modelId="{175A6595-59E1-664F-A40F-3CD0EBC90D8A}" type="presOf" srcId="{E7B80429-57AA-3B44-A681-7A1D1878C114}" destId="{2906BA18-FF8B-C24C-A5FB-BC9CDE9DA553}" srcOrd="0" destOrd="0" presId="urn:microsoft.com/office/officeart/2005/8/layout/hProcess11"/>
    <dgm:cxn modelId="{6D5C9FAC-D8B2-6146-B28F-802B17252884}" type="presOf" srcId="{69EB3506-3819-6E48-AF4D-8422A577A12D}" destId="{7A13D916-18BC-614F-9F46-50ACBE1A9044}" srcOrd="0" destOrd="0" presId="urn:microsoft.com/office/officeart/2005/8/layout/hProcess11"/>
    <dgm:cxn modelId="{3B4AB4E9-765C-D244-8C7A-34C07109A2BE}" srcId="{E7B80429-57AA-3B44-A681-7A1D1878C114}" destId="{69EB3506-3819-6E48-AF4D-8422A577A12D}" srcOrd="1" destOrd="0" parTransId="{48FF52D9-F15D-3441-BAA1-A068FFA7D80C}" sibTransId="{FA3AA113-BE6D-FD41-A083-023C92C26A5D}"/>
    <dgm:cxn modelId="{EE47BB72-B22B-2249-9211-1BBD255746B2}" type="presParOf" srcId="{2906BA18-FF8B-C24C-A5FB-BC9CDE9DA553}" destId="{9A9D9021-F53C-A648-8191-7E76C16C61E1}" srcOrd="0" destOrd="0" presId="urn:microsoft.com/office/officeart/2005/8/layout/hProcess11"/>
    <dgm:cxn modelId="{9A16486D-6839-2F42-BAF1-164E65F370F8}" type="presParOf" srcId="{2906BA18-FF8B-C24C-A5FB-BC9CDE9DA553}" destId="{D7F0501D-A69E-1D49-97EB-5C280DF93BE6}" srcOrd="1" destOrd="0" presId="urn:microsoft.com/office/officeart/2005/8/layout/hProcess11"/>
    <dgm:cxn modelId="{04591749-4EE6-554A-BCD7-2399C3FAECDC}" type="presParOf" srcId="{D7F0501D-A69E-1D49-97EB-5C280DF93BE6}" destId="{AF5B8A96-DA7E-DA45-9D74-61770852DF88}" srcOrd="0" destOrd="0" presId="urn:microsoft.com/office/officeart/2005/8/layout/hProcess11"/>
    <dgm:cxn modelId="{18EBDAB8-CA6B-D042-9D4C-953B104785BE}" type="presParOf" srcId="{AF5B8A96-DA7E-DA45-9D74-61770852DF88}" destId="{AE6DE379-8640-ED42-94E7-D2BBDB3D1F69}" srcOrd="0" destOrd="0" presId="urn:microsoft.com/office/officeart/2005/8/layout/hProcess11"/>
    <dgm:cxn modelId="{94F98188-EC28-5F47-8360-FC8820997B8E}" type="presParOf" srcId="{AF5B8A96-DA7E-DA45-9D74-61770852DF88}" destId="{BA6B3160-5BF3-C14D-9A71-7322117A6921}" srcOrd="1" destOrd="0" presId="urn:microsoft.com/office/officeart/2005/8/layout/hProcess11"/>
    <dgm:cxn modelId="{FBADFEDA-B09C-F448-858C-BF4F2BB757CD}" type="presParOf" srcId="{AF5B8A96-DA7E-DA45-9D74-61770852DF88}" destId="{B1282D0A-4F20-1142-B6E3-673C4DC8DF9C}" srcOrd="2" destOrd="0" presId="urn:microsoft.com/office/officeart/2005/8/layout/hProcess11"/>
    <dgm:cxn modelId="{82973063-8192-8B4F-9155-0DF8E5BDBBB1}" type="presParOf" srcId="{D7F0501D-A69E-1D49-97EB-5C280DF93BE6}" destId="{B037A273-BF18-C845-ACBA-A910FF09DDE2}" srcOrd="1" destOrd="0" presId="urn:microsoft.com/office/officeart/2005/8/layout/hProcess11"/>
    <dgm:cxn modelId="{C408ED70-04C6-FE48-BFA4-4CAB8B6CFCA9}" type="presParOf" srcId="{D7F0501D-A69E-1D49-97EB-5C280DF93BE6}" destId="{D9D3E16D-6B96-3348-A112-29D0BB5F34A0}" srcOrd="2" destOrd="0" presId="urn:microsoft.com/office/officeart/2005/8/layout/hProcess11"/>
    <dgm:cxn modelId="{9F03F0EE-10AE-4547-B622-1599D2E23A7A}" type="presParOf" srcId="{D9D3E16D-6B96-3348-A112-29D0BB5F34A0}" destId="{7A13D916-18BC-614F-9F46-50ACBE1A9044}" srcOrd="0" destOrd="0" presId="urn:microsoft.com/office/officeart/2005/8/layout/hProcess11"/>
    <dgm:cxn modelId="{34695AD6-8A62-8741-93C1-E1104D264993}" type="presParOf" srcId="{D9D3E16D-6B96-3348-A112-29D0BB5F34A0}" destId="{350FB70D-A752-8842-9A6A-A683C555A45B}" srcOrd="1" destOrd="0" presId="urn:microsoft.com/office/officeart/2005/8/layout/hProcess11"/>
    <dgm:cxn modelId="{F3C48949-2ADF-4547-9A0B-6ED2E213F5C1}" type="presParOf" srcId="{D9D3E16D-6B96-3348-A112-29D0BB5F34A0}" destId="{93FA143D-7FAE-AB47-97B1-8BEAD0193EE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9ECB50-7A2B-8347-B353-2428990370AD}" type="doc">
      <dgm:prSet loTypeId="urn:microsoft.com/office/officeart/2008/layout/Hexagon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9AEB399-5ACE-6E4F-B0EC-FE75623B9A16}">
      <dgm:prSet/>
      <dgm:spPr/>
      <dgm:t>
        <a:bodyPr/>
        <a:lstStyle/>
        <a:p>
          <a:pPr rtl="0"/>
          <a:r>
            <a:rPr lang="fr-FR" smtClean="0"/>
            <a:t>Formation des commissions numériques</a:t>
          </a:r>
          <a:endParaRPr lang="fr-FR"/>
        </a:p>
      </dgm:t>
    </dgm:pt>
    <dgm:pt modelId="{A3C67B13-A7AF-5B4E-9863-45849DE4C1B3}" type="parTrans" cxnId="{63935CFD-C21E-8840-B278-A5064DC82AEB}">
      <dgm:prSet/>
      <dgm:spPr/>
      <dgm:t>
        <a:bodyPr/>
        <a:lstStyle/>
        <a:p>
          <a:endParaRPr lang="fr-FR"/>
        </a:p>
      </dgm:t>
    </dgm:pt>
    <dgm:pt modelId="{8FF70A4D-9B2C-6F43-B6AA-F7BE3937A5F6}" type="sibTrans" cxnId="{63935CFD-C21E-8840-B278-A5064DC82AEB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427" t="11498" r="9427" b="11498"/>
          </a:stretch>
        </a:blipFill>
      </dgm:spPr>
      <dgm:t>
        <a:bodyPr/>
        <a:lstStyle/>
        <a:p>
          <a:endParaRPr lang="fr-FR"/>
        </a:p>
      </dgm:t>
    </dgm:pt>
    <dgm:pt modelId="{D2B63AA2-A718-8444-8392-2761D87442D0}">
      <dgm:prSet/>
      <dgm:spPr/>
      <dgm:t>
        <a:bodyPr/>
        <a:lstStyle/>
        <a:p>
          <a:pPr rtl="0"/>
          <a:r>
            <a:rPr lang="fr-FR" smtClean="0"/>
            <a:t>Formations de proximité</a:t>
          </a:r>
          <a:endParaRPr lang="fr-FR"/>
        </a:p>
      </dgm:t>
    </dgm:pt>
    <dgm:pt modelId="{AC734DA2-0D87-0E47-9FCD-A44F1B585A54}" type="parTrans" cxnId="{14B37109-C30C-9C4F-8579-33527F4E1678}">
      <dgm:prSet/>
      <dgm:spPr/>
      <dgm:t>
        <a:bodyPr/>
        <a:lstStyle/>
        <a:p>
          <a:endParaRPr lang="fr-FR"/>
        </a:p>
      </dgm:t>
    </dgm:pt>
    <dgm:pt modelId="{806B70FE-C7B8-AC42-B742-992CADFD3756}" type="sibTrans" cxnId="{14B37109-C30C-9C4F-8579-33527F4E1678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fr-FR"/>
        </a:p>
      </dgm:t>
    </dgm:pt>
    <dgm:pt modelId="{C5B47E31-AC18-C347-820F-7CAA5379F1A6}">
      <dgm:prSet/>
      <dgm:spPr/>
      <dgm:t>
        <a:bodyPr/>
        <a:lstStyle/>
        <a:p>
          <a:pPr rtl="0"/>
          <a:r>
            <a:rPr lang="fr-FR" smtClean="0"/>
            <a:t>Plan académique de formation</a:t>
          </a:r>
          <a:endParaRPr lang="fr-FR"/>
        </a:p>
      </dgm:t>
    </dgm:pt>
    <dgm:pt modelId="{C1F764DF-EF50-7547-AA84-91B8F68A5EC7}" type="parTrans" cxnId="{8F99BA8F-58FD-8F4A-AC88-E49FBDB01ED2}">
      <dgm:prSet/>
      <dgm:spPr/>
      <dgm:t>
        <a:bodyPr/>
        <a:lstStyle/>
        <a:p>
          <a:endParaRPr lang="fr-FR"/>
        </a:p>
      </dgm:t>
    </dgm:pt>
    <dgm:pt modelId="{5220F612-04A5-194E-9155-2948D933CD27}" type="sibTrans" cxnId="{8F99BA8F-58FD-8F4A-AC88-E49FBDB01ED2}">
      <dgm:prSet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3116" t="7219" r="13116" b="7219"/>
          </a:stretch>
        </a:blipFill>
      </dgm:spPr>
      <dgm:t>
        <a:bodyPr/>
        <a:lstStyle/>
        <a:p>
          <a:endParaRPr lang="fr-FR"/>
        </a:p>
      </dgm:t>
    </dgm:pt>
    <dgm:pt modelId="{C5EB81BB-D98E-4641-8AE2-436097EA1374}" type="pres">
      <dgm:prSet presAssocID="{4C9ECB50-7A2B-8347-B353-2428990370AD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fr-FR"/>
        </a:p>
      </dgm:t>
    </dgm:pt>
    <dgm:pt modelId="{449A74C6-E656-A248-A457-06F2364CA7F6}" type="pres">
      <dgm:prSet presAssocID="{C9AEB399-5ACE-6E4F-B0EC-FE75623B9A16}" presName="text1" presStyleCnt="0"/>
      <dgm:spPr/>
    </dgm:pt>
    <dgm:pt modelId="{EC96B503-9E15-264D-96CF-2D56AE180DD7}" type="pres">
      <dgm:prSet presAssocID="{C9AEB399-5ACE-6E4F-B0EC-FE75623B9A16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2A4DDC-8FA7-D340-8AD8-68D4C5735DED}" type="pres">
      <dgm:prSet presAssocID="{C9AEB399-5ACE-6E4F-B0EC-FE75623B9A16}" presName="textaccent1" presStyleCnt="0"/>
      <dgm:spPr/>
    </dgm:pt>
    <dgm:pt modelId="{FF0F8935-C160-E14F-AA47-ABCC4188ABBE}" type="pres">
      <dgm:prSet presAssocID="{C9AEB399-5ACE-6E4F-B0EC-FE75623B9A16}" presName="accentRepeatNode" presStyleLbl="solidAlignAcc1" presStyleIdx="0" presStyleCnt="6"/>
      <dgm:spPr/>
    </dgm:pt>
    <dgm:pt modelId="{4E06F2D1-C426-BF48-A795-A46281DEA4E8}" type="pres">
      <dgm:prSet presAssocID="{8FF70A4D-9B2C-6F43-B6AA-F7BE3937A5F6}" presName="image1" presStyleCnt="0"/>
      <dgm:spPr/>
    </dgm:pt>
    <dgm:pt modelId="{33B27176-A373-E54E-8A5C-387125B93F4E}" type="pres">
      <dgm:prSet presAssocID="{8FF70A4D-9B2C-6F43-B6AA-F7BE3937A5F6}" presName="imageRepeatNode" presStyleLbl="alignAcc1" presStyleIdx="0" presStyleCnt="3"/>
      <dgm:spPr/>
      <dgm:t>
        <a:bodyPr/>
        <a:lstStyle/>
        <a:p>
          <a:endParaRPr lang="fr-FR"/>
        </a:p>
      </dgm:t>
    </dgm:pt>
    <dgm:pt modelId="{2409C46A-5A85-344F-A368-F67ECDBE594A}" type="pres">
      <dgm:prSet presAssocID="{8FF70A4D-9B2C-6F43-B6AA-F7BE3937A5F6}" presName="imageaccent1" presStyleCnt="0"/>
      <dgm:spPr/>
    </dgm:pt>
    <dgm:pt modelId="{2FB01259-C3CE-BA41-8781-1F4016168F53}" type="pres">
      <dgm:prSet presAssocID="{8FF70A4D-9B2C-6F43-B6AA-F7BE3937A5F6}" presName="accentRepeatNode" presStyleLbl="solidAlignAcc1" presStyleIdx="1" presStyleCnt="6"/>
      <dgm:spPr/>
    </dgm:pt>
    <dgm:pt modelId="{2C12A41E-6291-7A4E-A0F1-9B060DE8E335}" type="pres">
      <dgm:prSet presAssocID="{D2B63AA2-A718-8444-8392-2761D87442D0}" presName="text2" presStyleCnt="0"/>
      <dgm:spPr/>
    </dgm:pt>
    <dgm:pt modelId="{9ECC6EB1-DFA9-E547-B884-DBCC3C7F40E4}" type="pres">
      <dgm:prSet presAssocID="{D2B63AA2-A718-8444-8392-2761D87442D0}" presName="textRepeatNode" presStyleLbl="alignNode1" presStyleIdx="1" presStyleCnt="3" custLinFactNeighborY="-49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ABB90A-874D-904F-8D3D-38149C001BCE}" type="pres">
      <dgm:prSet presAssocID="{D2B63AA2-A718-8444-8392-2761D87442D0}" presName="textaccent2" presStyleCnt="0"/>
      <dgm:spPr/>
    </dgm:pt>
    <dgm:pt modelId="{8EBDE9FF-EA2F-5B43-88BB-C838DF8D02F0}" type="pres">
      <dgm:prSet presAssocID="{D2B63AA2-A718-8444-8392-2761D87442D0}" presName="accentRepeatNode" presStyleLbl="solidAlignAcc1" presStyleIdx="2" presStyleCnt="6"/>
      <dgm:spPr/>
    </dgm:pt>
    <dgm:pt modelId="{2EACB28C-9E2B-4E40-81F4-84C07A41FB23}" type="pres">
      <dgm:prSet presAssocID="{806B70FE-C7B8-AC42-B742-992CADFD3756}" presName="image2" presStyleCnt="0"/>
      <dgm:spPr/>
    </dgm:pt>
    <dgm:pt modelId="{029B0F5F-0519-6D46-A8C6-A38465B398B4}" type="pres">
      <dgm:prSet presAssocID="{806B70FE-C7B8-AC42-B742-992CADFD3756}" presName="imageRepeatNode" presStyleLbl="alignAcc1" presStyleIdx="1" presStyleCnt="3"/>
      <dgm:spPr/>
      <dgm:t>
        <a:bodyPr/>
        <a:lstStyle/>
        <a:p>
          <a:endParaRPr lang="fr-FR"/>
        </a:p>
      </dgm:t>
    </dgm:pt>
    <dgm:pt modelId="{1080D1F4-8EA2-3B49-9360-E1336956B278}" type="pres">
      <dgm:prSet presAssocID="{806B70FE-C7B8-AC42-B742-992CADFD3756}" presName="imageaccent2" presStyleCnt="0"/>
      <dgm:spPr/>
    </dgm:pt>
    <dgm:pt modelId="{6EA1643A-F756-474C-AB88-28DAB3D680AF}" type="pres">
      <dgm:prSet presAssocID="{806B70FE-C7B8-AC42-B742-992CADFD3756}" presName="accentRepeatNode" presStyleLbl="solidAlignAcc1" presStyleIdx="3" presStyleCnt="6"/>
      <dgm:spPr/>
    </dgm:pt>
    <dgm:pt modelId="{F7B76661-91C7-0047-B39A-FBD4EAB4F816}" type="pres">
      <dgm:prSet presAssocID="{C5B47E31-AC18-C347-820F-7CAA5379F1A6}" presName="text3" presStyleCnt="0"/>
      <dgm:spPr/>
    </dgm:pt>
    <dgm:pt modelId="{AE14F6ED-C044-AB47-BE63-ADE0AF75C36D}" type="pres">
      <dgm:prSet presAssocID="{C5B47E31-AC18-C347-820F-7CAA5379F1A6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B9356C-3A18-7D4B-B6C0-71205ADCA733}" type="pres">
      <dgm:prSet presAssocID="{C5B47E31-AC18-C347-820F-7CAA5379F1A6}" presName="textaccent3" presStyleCnt="0"/>
      <dgm:spPr/>
    </dgm:pt>
    <dgm:pt modelId="{43CDE9B1-F21E-984A-A45D-34376DD8CAC1}" type="pres">
      <dgm:prSet presAssocID="{C5B47E31-AC18-C347-820F-7CAA5379F1A6}" presName="accentRepeatNode" presStyleLbl="solidAlignAcc1" presStyleIdx="4" presStyleCnt="6"/>
      <dgm:spPr/>
    </dgm:pt>
    <dgm:pt modelId="{2509BA31-C19E-AA44-B757-49E179EDF66E}" type="pres">
      <dgm:prSet presAssocID="{5220F612-04A5-194E-9155-2948D933CD27}" presName="image3" presStyleCnt="0"/>
      <dgm:spPr/>
    </dgm:pt>
    <dgm:pt modelId="{2C5286E5-0C02-844E-8C15-E028B832A6C3}" type="pres">
      <dgm:prSet presAssocID="{5220F612-04A5-194E-9155-2948D933CD27}" presName="imageRepeatNode" presStyleLbl="alignAcc1" presStyleIdx="2" presStyleCnt="3"/>
      <dgm:spPr/>
      <dgm:t>
        <a:bodyPr/>
        <a:lstStyle/>
        <a:p>
          <a:endParaRPr lang="fr-FR"/>
        </a:p>
      </dgm:t>
    </dgm:pt>
    <dgm:pt modelId="{29CB9FD2-3ED8-2A4B-A26D-E5A3B9CF7B87}" type="pres">
      <dgm:prSet presAssocID="{5220F612-04A5-194E-9155-2948D933CD27}" presName="imageaccent3" presStyleCnt="0"/>
      <dgm:spPr/>
    </dgm:pt>
    <dgm:pt modelId="{F2930B8F-05C6-9F45-AF00-A46D10B9808C}" type="pres">
      <dgm:prSet presAssocID="{5220F612-04A5-194E-9155-2948D933CD27}" presName="accentRepeatNode" presStyleLbl="solidAlignAcc1" presStyleIdx="5" presStyleCnt="6"/>
      <dgm:spPr/>
    </dgm:pt>
  </dgm:ptLst>
  <dgm:cxnLst>
    <dgm:cxn modelId="{ADBB6139-3C55-2B45-936E-58A72FADA6CC}" type="presOf" srcId="{806B70FE-C7B8-AC42-B742-992CADFD3756}" destId="{029B0F5F-0519-6D46-A8C6-A38465B398B4}" srcOrd="0" destOrd="0" presId="urn:microsoft.com/office/officeart/2008/layout/HexagonCluster"/>
    <dgm:cxn modelId="{E99597A2-CEE9-C047-90A9-2841FCFA61B3}" type="presOf" srcId="{C5B47E31-AC18-C347-820F-7CAA5379F1A6}" destId="{AE14F6ED-C044-AB47-BE63-ADE0AF75C36D}" srcOrd="0" destOrd="0" presId="urn:microsoft.com/office/officeart/2008/layout/HexagonCluster"/>
    <dgm:cxn modelId="{8F99BA8F-58FD-8F4A-AC88-E49FBDB01ED2}" srcId="{4C9ECB50-7A2B-8347-B353-2428990370AD}" destId="{C5B47E31-AC18-C347-820F-7CAA5379F1A6}" srcOrd="2" destOrd="0" parTransId="{C1F764DF-EF50-7547-AA84-91B8F68A5EC7}" sibTransId="{5220F612-04A5-194E-9155-2948D933CD27}"/>
    <dgm:cxn modelId="{960CEC8A-CA3E-4A43-83D2-4D8A24C76C97}" type="presOf" srcId="{D2B63AA2-A718-8444-8392-2761D87442D0}" destId="{9ECC6EB1-DFA9-E547-B884-DBCC3C7F40E4}" srcOrd="0" destOrd="0" presId="urn:microsoft.com/office/officeart/2008/layout/HexagonCluster"/>
    <dgm:cxn modelId="{FD705431-DBE2-3C41-B17A-6AC101897CDE}" type="presOf" srcId="{5220F612-04A5-194E-9155-2948D933CD27}" destId="{2C5286E5-0C02-844E-8C15-E028B832A6C3}" srcOrd="0" destOrd="0" presId="urn:microsoft.com/office/officeart/2008/layout/HexagonCluster"/>
    <dgm:cxn modelId="{B9A37840-5E2A-9B44-A42B-ACA108E835F1}" type="presOf" srcId="{4C9ECB50-7A2B-8347-B353-2428990370AD}" destId="{C5EB81BB-D98E-4641-8AE2-436097EA1374}" srcOrd="0" destOrd="0" presId="urn:microsoft.com/office/officeart/2008/layout/HexagonCluster"/>
    <dgm:cxn modelId="{63935CFD-C21E-8840-B278-A5064DC82AEB}" srcId="{4C9ECB50-7A2B-8347-B353-2428990370AD}" destId="{C9AEB399-5ACE-6E4F-B0EC-FE75623B9A16}" srcOrd="0" destOrd="0" parTransId="{A3C67B13-A7AF-5B4E-9863-45849DE4C1B3}" sibTransId="{8FF70A4D-9B2C-6F43-B6AA-F7BE3937A5F6}"/>
    <dgm:cxn modelId="{59A9FE42-8335-904B-943B-AB3B055C8933}" type="presOf" srcId="{C9AEB399-5ACE-6E4F-B0EC-FE75623B9A16}" destId="{EC96B503-9E15-264D-96CF-2D56AE180DD7}" srcOrd="0" destOrd="0" presId="urn:microsoft.com/office/officeart/2008/layout/HexagonCluster"/>
    <dgm:cxn modelId="{14B37109-C30C-9C4F-8579-33527F4E1678}" srcId="{4C9ECB50-7A2B-8347-B353-2428990370AD}" destId="{D2B63AA2-A718-8444-8392-2761D87442D0}" srcOrd="1" destOrd="0" parTransId="{AC734DA2-0D87-0E47-9FCD-A44F1B585A54}" sibTransId="{806B70FE-C7B8-AC42-B742-992CADFD3756}"/>
    <dgm:cxn modelId="{4A4A2CD1-52B1-AD4B-846B-6448EBBFDD7E}" type="presOf" srcId="{8FF70A4D-9B2C-6F43-B6AA-F7BE3937A5F6}" destId="{33B27176-A373-E54E-8A5C-387125B93F4E}" srcOrd="0" destOrd="0" presId="urn:microsoft.com/office/officeart/2008/layout/HexagonCluster"/>
    <dgm:cxn modelId="{DC16255A-E36F-DE48-94C6-3656AB109341}" type="presParOf" srcId="{C5EB81BB-D98E-4641-8AE2-436097EA1374}" destId="{449A74C6-E656-A248-A457-06F2364CA7F6}" srcOrd="0" destOrd="0" presId="urn:microsoft.com/office/officeart/2008/layout/HexagonCluster"/>
    <dgm:cxn modelId="{8978B25C-B439-A943-99A5-AF130D2AE75D}" type="presParOf" srcId="{449A74C6-E656-A248-A457-06F2364CA7F6}" destId="{EC96B503-9E15-264D-96CF-2D56AE180DD7}" srcOrd="0" destOrd="0" presId="urn:microsoft.com/office/officeart/2008/layout/HexagonCluster"/>
    <dgm:cxn modelId="{2C92C8A4-7746-DF4D-BB23-78D92F6E25CB}" type="presParOf" srcId="{C5EB81BB-D98E-4641-8AE2-436097EA1374}" destId="{DA2A4DDC-8FA7-D340-8AD8-68D4C5735DED}" srcOrd="1" destOrd="0" presId="urn:microsoft.com/office/officeart/2008/layout/HexagonCluster"/>
    <dgm:cxn modelId="{FAFABFDC-E0E6-6346-A319-35E1CB9105D2}" type="presParOf" srcId="{DA2A4DDC-8FA7-D340-8AD8-68D4C5735DED}" destId="{FF0F8935-C160-E14F-AA47-ABCC4188ABBE}" srcOrd="0" destOrd="0" presId="urn:microsoft.com/office/officeart/2008/layout/HexagonCluster"/>
    <dgm:cxn modelId="{4053C43E-684E-FD48-BB3A-03846C431371}" type="presParOf" srcId="{C5EB81BB-D98E-4641-8AE2-436097EA1374}" destId="{4E06F2D1-C426-BF48-A795-A46281DEA4E8}" srcOrd="2" destOrd="0" presId="urn:microsoft.com/office/officeart/2008/layout/HexagonCluster"/>
    <dgm:cxn modelId="{CC95AF27-1A05-1647-BEFE-1ABF85E6FCF1}" type="presParOf" srcId="{4E06F2D1-C426-BF48-A795-A46281DEA4E8}" destId="{33B27176-A373-E54E-8A5C-387125B93F4E}" srcOrd="0" destOrd="0" presId="urn:microsoft.com/office/officeart/2008/layout/HexagonCluster"/>
    <dgm:cxn modelId="{21708B84-9DF5-AA45-8FC5-A4D8B8380DD3}" type="presParOf" srcId="{C5EB81BB-D98E-4641-8AE2-436097EA1374}" destId="{2409C46A-5A85-344F-A368-F67ECDBE594A}" srcOrd="3" destOrd="0" presId="urn:microsoft.com/office/officeart/2008/layout/HexagonCluster"/>
    <dgm:cxn modelId="{D0AC2DA3-24E3-0C48-9E2B-DC7C3F28FBE3}" type="presParOf" srcId="{2409C46A-5A85-344F-A368-F67ECDBE594A}" destId="{2FB01259-C3CE-BA41-8781-1F4016168F53}" srcOrd="0" destOrd="0" presId="urn:microsoft.com/office/officeart/2008/layout/HexagonCluster"/>
    <dgm:cxn modelId="{F541D1CF-BFF0-5F4E-8B07-A9790D177CEB}" type="presParOf" srcId="{C5EB81BB-D98E-4641-8AE2-436097EA1374}" destId="{2C12A41E-6291-7A4E-A0F1-9B060DE8E335}" srcOrd="4" destOrd="0" presId="urn:microsoft.com/office/officeart/2008/layout/HexagonCluster"/>
    <dgm:cxn modelId="{DFFAC2E4-E609-1149-8A61-C5CE82BB37D0}" type="presParOf" srcId="{2C12A41E-6291-7A4E-A0F1-9B060DE8E335}" destId="{9ECC6EB1-DFA9-E547-B884-DBCC3C7F40E4}" srcOrd="0" destOrd="0" presId="urn:microsoft.com/office/officeart/2008/layout/HexagonCluster"/>
    <dgm:cxn modelId="{C57E8A5D-E40B-324C-BEB1-3B3DC9261DFA}" type="presParOf" srcId="{C5EB81BB-D98E-4641-8AE2-436097EA1374}" destId="{EBABB90A-874D-904F-8D3D-38149C001BCE}" srcOrd="5" destOrd="0" presId="urn:microsoft.com/office/officeart/2008/layout/HexagonCluster"/>
    <dgm:cxn modelId="{9D64CF49-67D7-0848-9732-E8345ECC252D}" type="presParOf" srcId="{EBABB90A-874D-904F-8D3D-38149C001BCE}" destId="{8EBDE9FF-EA2F-5B43-88BB-C838DF8D02F0}" srcOrd="0" destOrd="0" presId="urn:microsoft.com/office/officeart/2008/layout/HexagonCluster"/>
    <dgm:cxn modelId="{D8BE01F8-C231-1843-A395-2A5386C93F90}" type="presParOf" srcId="{C5EB81BB-D98E-4641-8AE2-436097EA1374}" destId="{2EACB28C-9E2B-4E40-81F4-84C07A41FB23}" srcOrd="6" destOrd="0" presId="urn:microsoft.com/office/officeart/2008/layout/HexagonCluster"/>
    <dgm:cxn modelId="{ADE2C75A-707A-8C4A-8F08-66A0FDCCBD4E}" type="presParOf" srcId="{2EACB28C-9E2B-4E40-81F4-84C07A41FB23}" destId="{029B0F5F-0519-6D46-A8C6-A38465B398B4}" srcOrd="0" destOrd="0" presId="urn:microsoft.com/office/officeart/2008/layout/HexagonCluster"/>
    <dgm:cxn modelId="{BA80FAE7-C27B-A447-80A0-BED5A1967482}" type="presParOf" srcId="{C5EB81BB-D98E-4641-8AE2-436097EA1374}" destId="{1080D1F4-8EA2-3B49-9360-E1336956B278}" srcOrd="7" destOrd="0" presId="urn:microsoft.com/office/officeart/2008/layout/HexagonCluster"/>
    <dgm:cxn modelId="{95B905D9-DA3A-DB47-8566-730DD10D6022}" type="presParOf" srcId="{1080D1F4-8EA2-3B49-9360-E1336956B278}" destId="{6EA1643A-F756-474C-AB88-28DAB3D680AF}" srcOrd="0" destOrd="0" presId="urn:microsoft.com/office/officeart/2008/layout/HexagonCluster"/>
    <dgm:cxn modelId="{0EB07FEC-ADAB-F14D-BE09-203496AEAE03}" type="presParOf" srcId="{C5EB81BB-D98E-4641-8AE2-436097EA1374}" destId="{F7B76661-91C7-0047-B39A-FBD4EAB4F816}" srcOrd="8" destOrd="0" presId="urn:microsoft.com/office/officeart/2008/layout/HexagonCluster"/>
    <dgm:cxn modelId="{CC2AB6D2-713B-1E43-82D8-D1031D1F6FD7}" type="presParOf" srcId="{F7B76661-91C7-0047-B39A-FBD4EAB4F816}" destId="{AE14F6ED-C044-AB47-BE63-ADE0AF75C36D}" srcOrd="0" destOrd="0" presId="urn:microsoft.com/office/officeart/2008/layout/HexagonCluster"/>
    <dgm:cxn modelId="{658AA0DD-4F2B-F643-A210-45DD6D153903}" type="presParOf" srcId="{C5EB81BB-D98E-4641-8AE2-436097EA1374}" destId="{2EB9356C-3A18-7D4B-B6C0-71205ADCA733}" srcOrd="9" destOrd="0" presId="urn:microsoft.com/office/officeart/2008/layout/HexagonCluster"/>
    <dgm:cxn modelId="{4403414A-6388-6A4C-9602-4AF8793028AC}" type="presParOf" srcId="{2EB9356C-3A18-7D4B-B6C0-71205ADCA733}" destId="{43CDE9B1-F21E-984A-A45D-34376DD8CAC1}" srcOrd="0" destOrd="0" presId="urn:microsoft.com/office/officeart/2008/layout/HexagonCluster"/>
    <dgm:cxn modelId="{35FD40BD-09DE-814E-8ECB-238856BED97E}" type="presParOf" srcId="{C5EB81BB-D98E-4641-8AE2-436097EA1374}" destId="{2509BA31-C19E-AA44-B757-49E179EDF66E}" srcOrd="10" destOrd="0" presId="urn:microsoft.com/office/officeart/2008/layout/HexagonCluster"/>
    <dgm:cxn modelId="{FF4E6927-B18E-684F-BD76-1CA3B4A6019B}" type="presParOf" srcId="{2509BA31-C19E-AA44-B757-49E179EDF66E}" destId="{2C5286E5-0C02-844E-8C15-E028B832A6C3}" srcOrd="0" destOrd="0" presId="urn:microsoft.com/office/officeart/2008/layout/HexagonCluster"/>
    <dgm:cxn modelId="{5F63B5B0-5C5E-9747-B581-E292F1F5B4D3}" type="presParOf" srcId="{C5EB81BB-D98E-4641-8AE2-436097EA1374}" destId="{29CB9FD2-3ED8-2A4B-A26D-E5A3B9CF7B87}" srcOrd="11" destOrd="0" presId="urn:microsoft.com/office/officeart/2008/layout/HexagonCluster"/>
    <dgm:cxn modelId="{0139DCAB-D7DA-CA4F-ABCB-CB20D43161A3}" type="presParOf" srcId="{29CB9FD2-3ED8-2A4B-A26D-E5A3B9CF7B87}" destId="{F2930B8F-05C6-9F45-AF00-A46D10B9808C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97E70C-210C-ED42-BC9D-CBD5333C02D9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4E5F38E-21E2-0849-9305-404876AADE2E}">
      <dgm:prSet/>
      <dgm:spPr/>
      <dgm:t>
        <a:bodyPr/>
        <a:lstStyle/>
        <a:p>
          <a:pPr rtl="0"/>
          <a:r>
            <a:rPr lang="fr-FR" b="1" i="1" dirty="0" smtClean="0"/>
            <a:t>S’approprier le cadre de cohérence académique</a:t>
          </a:r>
          <a:endParaRPr lang="fr-FR" b="1" i="1" dirty="0"/>
        </a:p>
      </dgm:t>
    </dgm:pt>
    <dgm:pt modelId="{6F521FF7-940B-B849-9BF3-58465A553749}" type="parTrans" cxnId="{AFA2F810-E84A-4F48-A979-978A293F2CEF}">
      <dgm:prSet/>
      <dgm:spPr/>
      <dgm:t>
        <a:bodyPr/>
        <a:lstStyle/>
        <a:p>
          <a:endParaRPr lang="fr-FR"/>
        </a:p>
      </dgm:t>
    </dgm:pt>
    <dgm:pt modelId="{F9C60AAB-A9E8-2F4E-857F-F44F942001EF}" type="sibTrans" cxnId="{AFA2F810-E84A-4F48-A979-978A293F2CEF}">
      <dgm:prSet/>
      <dgm:spPr/>
      <dgm:t>
        <a:bodyPr/>
        <a:lstStyle/>
        <a:p>
          <a:endParaRPr lang="fr-FR"/>
        </a:p>
      </dgm:t>
    </dgm:pt>
    <dgm:pt modelId="{16A264D2-3799-254B-A642-EC1E469A2CC1}">
      <dgm:prSet/>
      <dgm:spPr/>
      <dgm:t>
        <a:bodyPr/>
        <a:lstStyle/>
        <a:p>
          <a:pPr rtl="0"/>
          <a:r>
            <a:rPr lang="fr-FR" b="1" i="1" dirty="0" smtClean="0"/>
            <a:t>Se fixer des objectifs</a:t>
          </a:r>
          <a:endParaRPr lang="fr-FR" b="1" i="1" dirty="0"/>
        </a:p>
      </dgm:t>
    </dgm:pt>
    <dgm:pt modelId="{530796DA-FEC8-4F4D-8C62-3FE9699EAF88}" type="parTrans" cxnId="{298F67DD-23D2-8842-A7A1-C9BBEB698EA8}">
      <dgm:prSet/>
      <dgm:spPr/>
      <dgm:t>
        <a:bodyPr/>
        <a:lstStyle/>
        <a:p>
          <a:endParaRPr lang="fr-FR"/>
        </a:p>
      </dgm:t>
    </dgm:pt>
    <dgm:pt modelId="{68C788DC-A72F-5A46-A6EF-C4C02087DB52}" type="sibTrans" cxnId="{298F67DD-23D2-8842-A7A1-C9BBEB698EA8}">
      <dgm:prSet/>
      <dgm:spPr/>
      <dgm:t>
        <a:bodyPr/>
        <a:lstStyle/>
        <a:p>
          <a:endParaRPr lang="fr-FR"/>
        </a:p>
      </dgm:t>
    </dgm:pt>
    <dgm:pt modelId="{04F78A94-7474-B549-A682-98FCC34FBDAD}">
      <dgm:prSet/>
      <dgm:spPr/>
      <dgm:t>
        <a:bodyPr/>
        <a:lstStyle/>
        <a:p>
          <a:pPr rtl="0"/>
          <a:r>
            <a:rPr lang="fr-FR" b="1" i="1" dirty="0" smtClean="0"/>
            <a:t>Etablir un diagnostic</a:t>
          </a:r>
          <a:endParaRPr lang="fr-FR" b="1" i="1" dirty="0"/>
        </a:p>
      </dgm:t>
    </dgm:pt>
    <dgm:pt modelId="{6AF3DE9B-3FBE-0F43-B189-911A7A588BD9}" type="parTrans" cxnId="{07566614-4514-C746-AEAF-8DEC4DCB9CB8}">
      <dgm:prSet/>
      <dgm:spPr/>
      <dgm:t>
        <a:bodyPr/>
        <a:lstStyle/>
        <a:p>
          <a:endParaRPr lang="fr-FR"/>
        </a:p>
      </dgm:t>
    </dgm:pt>
    <dgm:pt modelId="{3D47C271-EB62-0F44-9E25-C6F39D3C5B1B}" type="sibTrans" cxnId="{07566614-4514-C746-AEAF-8DEC4DCB9CB8}">
      <dgm:prSet/>
      <dgm:spPr/>
      <dgm:t>
        <a:bodyPr/>
        <a:lstStyle/>
        <a:p>
          <a:endParaRPr lang="fr-FR"/>
        </a:p>
      </dgm:t>
    </dgm:pt>
    <dgm:pt modelId="{F8994236-589F-734E-A48B-0CF1CBD7F363}" type="pres">
      <dgm:prSet presAssocID="{6497E70C-210C-ED42-BC9D-CBD5333C02D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47441B1-B76C-9547-A07E-070DD3E3CA96}" type="pres">
      <dgm:prSet presAssocID="{84E5F38E-21E2-0849-9305-404876AADE2E}" presName="circ1" presStyleLbl="vennNode1" presStyleIdx="0" presStyleCnt="3"/>
      <dgm:spPr/>
      <dgm:t>
        <a:bodyPr/>
        <a:lstStyle/>
        <a:p>
          <a:endParaRPr lang="fr-FR"/>
        </a:p>
      </dgm:t>
    </dgm:pt>
    <dgm:pt modelId="{EAFC4A31-04E8-7747-8A04-34DF188642F4}" type="pres">
      <dgm:prSet presAssocID="{84E5F38E-21E2-0849-9305-404876AADE2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F93082-E607-AB46-934B-909B0F5DFE57}" type="pres">
      <dgm:prSet presAssocID="{16A264D2-3799-254B-A642-EC1E469A2CC1}" presName="circ2" presStyleLbl="vennNode1" presStyleIdx="1" presStyleCnt="3"/>
      <dgm:spPr/>
      <dgm:t>
        <a:bodyPr/>
        <a:lstStyle/>
        <a:p>
          <a:endParaRPr lang="fr-FR"/>
        </a:p>
      </dgm:t>
    </dgm:pt>
    <dgm:pt modelId="{1C5809A2-ABED-4A43-9870-3019EB5E3B7B}" type="pres">
      <dgm:prSet presAssocID="{16A264D2-3799-254B-A642-EC1E469A2CC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4CB223-8187-5348-87AF-A410C0604A74}" type="pres">
      <dgm:prSet presAssocID="{04F78A94-7474-B549-A682-98FCC34FBDAD}" presName="circ3" presStyleLbl="vennNode1" presStyleIdx="2" presStyleCnt="3"/>
      <dgm:spPr/>
      <dgm:t>
        <a:bodyPr/>
        <a:lstStyle/>
        <a:p>
          <a:endParaRPr lang="fr-FR"/>
        </a:p>
      </dgm:t>
    </dgm:pt>
    <dgm:pt modelId="{5AF276BC-C2D2-6C41-88D1-16F6BDE75F0D}" type="pres">
      <dgm:prSet presAssocID="{04F78A94-7474-B549-A682-98FCC34FBDA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98F67DD-23D2-8842-A7A1-C9BBEB698EA8}" srcId="{6497E70C-210C-ED42-BC9D-CBD5333C02D9}" destId="{16A264D2-3799-254B-A642-EC1E469A2CC1}" srcOrd="1" destOrd="0" parTransId="{530796DA-FEC8-4F4D-8C62-3FE9699EAF88}" sibTransId="{68C788DC-A72F-5A46-A6EF-C4C02087DB52}"/>
    <dgm:cxn modelId="{DD12D4EB-21E0-6F4B-A67B-1EBE5B269EEF}" type="presOf" srcId="{6497E70C-210C-ED42-BC9D-CBD5333C02D9}" destId="{F8994236-589F-734E-A48B-0CF1CBD7F363}" srcOrd="0" destOrd="0" presId="urn:microsoft.com/office/officeart/2005/8/layout/venn1"/>
    <dgm:cxn modelId="{FE45C589-1CF1-274B-964E-C4FB4CF3B28D}" type="presOf" srcId="{16A264D2-3799-254B-A642-EC1E469A2CC1}" destId="{9CF93082-E607-AB46-934B-909B0F5DFE57}" srcOrd="0" destOrd="0" presId="urn:microsoft.com/office/officeart/2005/8/layout/venn1"/>
    <dgm:cxn modelId="{AFA2F810-E84A-4F48-A979-978A293F2CEF}" srcId="{6497E70C-210C-ED42-BC9D-CBD5333C02D9}" destId="{84E5F38E-21E2-0849-9305-404876AADE2E}" srcOrd="0" destOrd="0" parTransId="{6F521FF7-940B-B849-9BF3-58465A553749}" sibTransId="{F9C60AAB-A9E8-2F4E-857F-F44F942001EF}"/>
    <dgm:cxn modelId="{07566614-4514-C746-AEAF-8DEC4DCB9CB8}" srcId="{6497E70C-210C-ED42-BC9D-CBD5333C02D9}" destId="{04F78A94-7474-B549-A682-98FCC34FBDAD}" srcOrd="2" destOrd="0" parTransId="{6AF3DE9B-3FBE-0F43-B189-911A7A588BD9}" sibTransId="{3D47C271-EB62-0F44-9E25-C6F39D3C5B1B}"/>
    <dgm:cxn modelId="{0F486DC7-07E4-6341-8216-F3A43405300B}" type="presOf" srcId="{04F78A94-7474-B549-A682-98FCC34FBDAD}" destId="{5AF276BC-C2D2-6C41-88D1-16F6BDE75F0D}" srcOrd="1" destOrd="0" presId="urn:microsoft.com/office/officeart/2005/8/layout/venn1"/>
    <dgm:cxn modelId="{E5067FEA-3A0F-4E48-83EC-4317E9566C9D}" type="presOf" srcId="{04F78A94-7474-B549-A682-98FCC34FBDAD}" destId="{7C4CB223-8187-5348-87AF-A410C0604A74}" srcOrd="0" destOrd="0" presId="urn:microsoft.com/office/officeart/2005/8/layout/venn1"/>
    <dgm:cxn modelId="{45FAEAD7-8DC3-694F-B597-EBE6B3F0C42C}" type="presOf" srcId="{84E5F38E-21E2-0849-9305-404876AADE2E}" destId="{547441B1-B76C-9547-A07E-070DD3E3CA96}" srcOrd="0" destOrd="0" presId="urn:microsoft.com/office/officeart/2005/8/layout/venn1"/>
    <dgm:cxn modelId="{06C8B391-22F9-BE4A-AA57-63FBF221F3F1}" type="presOf" srcId="{84E5F38E-21E2-0849-9305-404876AADE2E}" destId="{EAFC4A31-04E8-7747-8A04-34DF188642F4}" srcOrd="1" destOrd="0" presId="urn:microsoft.com/office/officeart/2005/8/layout/venn1"/>
    <dgm:cxn modelId="{36AAD1EE-3500-A942-8A36-608B035AAE63}" type="presOf" srcId="{16A264D2-3799-254B-A642-EC1E469A2CC1}" destId="{1C5809A2-ABED-4A43-9870-3019EB5E3B7B}" srcOrd="1" destOrd="0" presId="urn:microsoft.com/office/officeart/2005/8/layout/venn1"/>
    <dgm:cxn modelId="{D23578C2-ECCC-514A-905B-C873726A04E4}" type="presParOf" srcId="{F8994236-589F-734E-A48B-0CF1CBD7F363}" destId="{547441B1-B76C-9547-A07E-070DD3E3CA96}" srcOrd="0" destOrd="0" presId="urn:microsoft.com/office/officeart/2005/8/layout/venn1"/>
    <dgm:cxn modelId="{81EFB9E9-0E08-D64C-9C20-264DC942F06A}" type="presParOf" srcId="{F8994236-589F-734E-A48B-0CF1CBD7F363}" destId="{EAFC4A31-04E8-7747-8A04-34DF188642F4}" srcOrd="1" destOrd="0" presId="urn:microsoft.com/office/officeart/2005/8/layout/venn1"/>
    <dgm:cxn modelId="{A54A7FF8-280B-7D43-8FCC-3634C22D5379}" type="presParOf" srcId="{F8994236-589F-734E-A48B-0CF1CBD7F363}" destId="{9CF93082-E607-AB46-934B-909B0F5DFE57}" srcOrd="2" destOrd="0" presId="urn:microsoft.com/office/officeart/2005/8/layout/venn1"/>
    <dgm:cxn modelId="{E10EA8D7-ADAA-4A4C-B262-C392ECA8A4D5}" type="presParOf" srcId="{F8994236-589F-734E-A48B-0CF1CBD7F363}" destId="{1C5809A2-ABED-4A43-9870-3019EB5E3B7B}" srcOrd="3" destOrd="0" presId="urn:microsoft.com/office/officeart/2005/8/layout/venn1"/>
    <dgm:cxn modelId="{563E707C-E108-FA44-9D36-BCA01887E9D2}" type="presParOf" srcId="{F8994236-589F-734E-A48B-0CF1CBD7F363}" destId="{7C4CB223-8187-5348-87AF-A410C0604A74}" srcOrd="4" destOrd="0" presId="urn:microsoft.com/office/officeart/2005/8/layout/venn1"/>
    <dgm:cxn modelId="{4BEA7424-B5CF-A843-97D1-63B2EE39DFCE}" type="presParOf" srcId="{F8994236-589F-734E-A48B-0CF1CBD7F363}" destId="{5AF276BC-C2D2-6C41-88D1-16F6BDE75F0D}" srcOrd="5" destOrd="0" presId="urn:microsoft.com/office/officeart/2005/8/layout/venn1"/>
  </dgm:cxnLst>
  <dgm:bg>
    <a:effectLst>
      <a:outerShdw blurRad="50800" dist="762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33BFA-3325-4A47-9A2C-6CF777BE12FB}">
      <dsp:nvSpPr>
        <dsp:cNvPr id="0" name=""/>
        <dsp:cNvSpPr/>
      </dsp:nvSpPr>
      <dsp:spPr>
        <a:xfrm>
          <a:off x="474482" y="2116942"/>
          <a:ext cx="939951" cy="939951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35F6A-BE7F-964B-80B8-6882CEB5ADB6}">
      <dsp:nvSpPr>
        <dsp:cNvPr id="0" name=""/>
        <dsp:cNvSpPr/>
      </dsp:nvSpPr>
      <dsp:spPr>
        <a:xfrm>
          <a:off x="474482" y="2116942"/>
          <a:ext cx="939951" cy="939951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BC222D-CED9-6D4F-9465-4C6A6AA0A12F}">
      <dsp:nvSpPr>
        <dsp:cNvPr id="0" name=""/>
        <dsp:cNvSpPr/>
      </dsp:nvSpPr>
      <dsp:spPr>
        <a:xfrm>
          <a:off x="4506" y="2286133"/>
          <a:ext cx="1879903" cy="60156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i="1" kern="1200" dirty="0" smtClean="0"/>
            <a:t>Changement de posture</a:t>
          </a:r>
          <a:endParaRPr lang="fr-FR" sz="1900" kern="1200" dirty="0"/>
        </a:p>
      </dsp:txBody>
      <dsp:txXfrm>
        <a:off x="4506" y="2286133"/>
        <a:ext cx="1879903" cy="601569"/>
      </dsp:txXfrm>
    </dsp:sp>
    <dsp:sp modelId="{17B4E242-4757-8045-8C0C-3E7AB2AE5CF7}">
      <dsp:nvSpPr>
        <dsp:cNvPr id="0" name=""/>
        <dsp:cNvSpPr/>
      </dsp:nvSpPr>
      <dsp:spPr>
        <a:xfrm>
          <a:off x="2749166" y="2116942"/>
          <a:ext cx="939951" cy="939951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56EA7-AE6B-E746-ACED-8EDB3B43D997}">
      <dsp:nvSpPr>
        <dsp:cNvPr id="0" name=""/>
        <dsp:cNvSpPr/>
      </dsp:nvSpPr>
      <dsp:spPr>
        <a:xfrm>
          <a:off x="2749166" y="2116942"/>
          <a:ext cx="939951" cy="939951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18695-A4E4-9447-BD80-41BF27807C39}">
      <dsp:nvSpPr>
        <dsp:cNvPr id="0" name=""/>
        <dsp:cNvSpPr/>
      </dsp:nvSpPr>
      <dsp:spPr>
        <a:xfrm>
          <a:off x="2279190" y="2286133"/>
          <a:ext cx="1879903" cy="60156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i="1" kern="1200" smtClean="0"/>
            <a:t>Du face à face au côte au côte</a:t>
          </a:r>
          <a:endParaRPr lang="fr-FR" sz="1900" kern="1200"/>
        </a:p>
      </dsp:txBody>
      <dsp:txXfrm>
        <a:off x="2279190" y="2286133"/>
        <a:ext cx="1879903" cy="601569"/>
      </dsp:txXfrm>
    </dsp:sp>
    <dsp:sp modelId="{69FFF672-E971-F442-B16E-9105659A77FE}">
      <dsp:nvSpPr>
        <dsp:cNvPr id="0" name=""/>
        <dsp:cNvSpPr/>
      </dsp:nvSpPr>
      <dsp:spPr>
        <a:xfrm>
          <a:off x="5023849" y="2116942"/>
          <a:ext cx="939951" cy="939951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C4E861-0EF2-014B-8AE4-AE433EC89C99}">
      <dsp:nvSpPr>
        <dsp:cNvPr id="0" name=""/>
        <dsp:cNvSpPr/>
      </dsp:nvSpPr>
      <dsp:spPr>
        <a:xfrm>
          <a:off x="5023849" y="2116942"/>
          <a:ext cx="939951" cy="939951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FFCC0-233C-ED46-B04E-4B003187ECC2}">
      <dsp:nvSpPr>
        <dsp:cNvPr id="0" name=""/>
        <dsp:cNvSpPr/>
      </dsp:nvSpPr>
      <dsp:spPr>
        <a:xfrm>
          <a:off x="4553873" y="2286133"/>
          <a:ext cx="1879903" cy="60156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i="1" kern="1200" dirty="0" smtClean="0"/>
            <a:t>De l’individuel au collaboratif</a:t>
          </a:r>
          <a:endParaRPr lang="fr-FR" sz="1900" kern="1200" dirty="0"/>
        </a:p>
      </dsp:txBody>
      <dsp:txXfrm>
        <a:off x="4553873" y="2286133"/>
        <a:ext cx="1879903" cy="601569"/>
      </dsp:txXfrm>
    </dsp:sp>
    <dsp:sp modelId="{5FFCFA19-0E5D-8846-940E-C4C86C1886BF}">
      <dsp:nvSpPr>
        <dsp:cNvPr id="0" name=""/>
        <dsp:cNvSpPr/>
      </dsp:nvSpPr>
      <dsp:spPr>
        <a:xfrm>
          <a:off x="7298532" y="2116942"/>
          <a:ext cx="939951" cy="939951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CFBD09-FE8E-1B47-9710-7C27A8AB6013}">
      <dsp:nvSpPr>
        <dsp:cNvPr id="0" name=""/>
        <dsp:cNvSpPr/>
      </dsp:nvSpPr>
      <dsp:spPr>
        <a:xfrm>
          <a:off x="7298532" y="2116942"/>
          <a:ext cx="939951" cy="939951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7E664-7594-0E44-A0CC-8B9D58E2002C}">
      <dsp:nvSpPr>
        <dsp:cNvPr id="0" name=""/>
        <dsp:cNvSpPr/>
      </dsp:nvSpPr>
      <dsp:spPr>
        <a:xfrm>
          <a:off x="6828556" y="2286133"/>
          <a:ext cx="1879903" cy="60156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i="1" kern="1200" smtClean="0"/>
            <a:t>De l’hyper contrôle au lâcher prise</a:t>
          </a:r>
          <a:endParaRPr lang="fr-FR" sz="1900" kern="1200"/>
        </a:p>
      </dsp:txBody>
      <dsp:txXfrm>
        <a:off x="6828556" y="2286133"/>
        <a:ext cx="1879903" cy="6015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6748A-14E2-6942-8011-B6C5C2A7AF5F}">
      <dsp:nvSpPr>
        <dsp:cNvPr id="0" name=""/>
        <dsp:cNvSpPr/>
      </dsp:nvSpPr>
      <dsp:spPr>
        <a:xfrm>
          <a:off x="288031" y="0"/>
          <a:ext cx="3456384" cy="345638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7037B8-EB3C-A048-B89B-CD6E5E410CA7}">
      <dsp:nvSpPr>
        <dsp:cNvPr id="0" name=""/>
        <dsp:cNvSpPr/>
      </dsp:nvSpPr>
      <dsp:spPr>
        <a:xfrm>
          <a:off x="512696" y="224664"/>
          <a:ext cx="1382553" cy="13825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i="1" kern="1200" smtClean="0"/>
            <a:t>Repérer</a:t>
          </a:r>
          <a:endParaRPr lang="fr-FR" sz="1900" kern="1200"/>
        </a:p>
      </dsp:txBody>
      <dsp:txXfrm>
        <a:off x="580187" y="292155"/>
        <a:ext cx="1247571" cy="1247571"/>
      </dsp:txXfrm>
    </dsp:sp>
    <dsp:sp modelId="{421F5633-92A2-B643-A09A-06CA2B5E1C1B}">
      <dsp:nvSpPr>
        <dsp:cNvPr id="0" name=""/>
        <dsp:cNvSpPr/>
      </dsp:nvSpPr>
      <dsp:spPr>
        <a:xfrm>
          <a:off x="2137197" y="224664"/>
          <a:ext cx="1382553" cy="13825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i="1" kern="1200" smtClean="0"/>
            <a:t>Permettre les échanges</a:t>
          </a:r>
          <a:endParaRPr lang="fr-FR" sz="1900" kern="1200"/>
        </a:p>
      </dsp:txBody>
      <dsp:txXfrm>
        <a:off x="2204688" y="292155"/>
        <a:ext cx="1247571" cy="1247571"/>
      </dsp:txXfrm>
    </dsp:sp>
    <dsp:sp modelId="{CEECA9BB-7596-0F4C-BA69-35EF741FEAD8}">
      <dsp:nvSpPr>
        <dsp:cNvPr id="0" name=""/>
        <dsp:cNvSpPr/>
      </dsp:nvSpPr>
      <dsp:spPr>
        <a:xfrm>
          <a:off x="512696" y="1849165"/>
          <a:ext cx="1382553" cy="13825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i="1" kern="1200" smtClean="0"/>
            <a:t>Mutualiser</a:t>
          </a:r>
          <a:endParaRPr lang="fr-FR" sz="1900" kern="1200"/>
        </a:p>
      </dsp:txBody>
      <dsp:txXfrm>
        <a:off x="580187" y="1916656"/>
        <a:ext cx="1247571" cy="1247571"/>
      </dsp:txXfrm>
    </dsp:sp>
    <dsp:sp modelId="{B3E54112-7074-1B4F-BB17-5019422904C5}">
      <dsp:nvSpPr>
        <dsp:cNvPr id="0" name=""/>
        <dsp:cNvSpPr/>
      </dsp:nvSpPr>
      <dsp:spPr>
        <a:xfrm>
          <a:off x="2137197" y="1849165"/>
          <a:ext cx="1382553" cy="13825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i="1" kern="1200" smtClean="0"/>
            <a:t>Diffuser</a:t>
          </a:r>
          <a:endParaRPr lang="fr-FR" sz="1900" kern="1200"/>
        </a:p>
      </dsp:txBody>
      <dsp:txXfrm>
        <a:off x="2204688" y="1916656"/>
        <a:ext cx="1247571" cy="12475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B5289-DBF1-AA41-B924-CBD46F438907}">
      <dsp:nvSpPr>
        <dsp:cNvPr id="0" name=""/>
        <dsp:cNvSpPr/>
      </dsp:nvSpPr>
      <dsp:spPr>
        <a:xfrm rot="10800000">
          <a:off x="1708863" y="545"/>
          <a:ext cx="6080760" cy="70897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637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smtClean="0"/>
            <a:t>Prendre appui sur les compétences spécifiques du professeur documentaliste</a:t>
          </a:r>
          <a:endParaRPr lang="fr-FR" sz="1800" kern="1200"/>
        </a:p>
      </dsp:txBody>
      <dsp:txXfrm rot="10800000">
        <a:off x="1886106" y="545"/>
        <a:ext cx="5903517" cy="708972"/>
      </dsp:txXfrm>
    </dsp:sp>
    <dsp:sp modelId="{794A6C91-1EFC-7948-87F9-7D287FDD23A0}">
      <dsp:nvSpPr>
        <dsp:cNvPr id="0" name=""/>
        <dsp:cNvSpPr/>
      </dsp:nvSpPr>
      <dsp:spPr>
        <a:xfrm>
          <a:off x="1354376" y="545"/>
          <a:ext cx="708972" cy="70897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0A2E28-DFC4-0145-B05C-B3AF004D7161}">
      <dsp:nvSpPr>
        <dsp:cNvPr id="0" name=""/>
        <dsp:cNvSpPr/>
      </dsp:nvSpPr>
      <dsp:spPr>
        <a:xfrm rot="10800000">
          <a:off x="1708863" y="921151"/>
          <a:ext cx="6080760" cy="70897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637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smtClean="0"/>
            <a:t>Clarifier la différence entre outils numériques (logiciels de bureautique…) et ressources numériques pour enseigner</a:t>
          </a:r>
          <a:endParaRPr lang="fr-FR" sz="1800" kern="1200"/>
        </a:p>
      </dsp:txBody>
      <dsp:txXfrm rot="10800000">
        <a:off x="1886106" y="921151"/>
        <a:ext cx="5903517" cy="708972"/>
      </dsp:txXfrm>
    </dsp:sp>
    <dsp:sp modelId="{36152794-CF31-2F42-AA68-1FFEEF6AD949}">
      <dsp:nvSpPr>
        <dsp:cNvPr id="0" name=""/>
        <dsp:cNvSpPr/>
      </dsp:nvSpPr>
      <dsp:spPr>
        <a:xfrm>
          <a:off x="1354376" y="921151"/>
          <a:ext cx="708972" cy="70897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3A7D28-9124-9140-8A53-13A7251D54A7}">
      <dsp:nvSpPr>
        <dsp:cNvPr id="0" name=""/>
        <dsp:cNvSpPr/>
      </dsp:nvSpPr>
      <dsp:spPr>
        <a:xfrm rot="10800000">
          <a:off x="1708863" y="1841757"/>
          <a:ext cx="6080760" cy="70897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637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Repérer les ressources institutionnelles (</a:t>
          </a:r>
          <a:r>
            <a:rPr lang="fr-FR" sz="1800" kern="1200" dirty="0" err="1" smtClean="0"/>
            <a:t>Eduthèque</a:t>
          </a:r>
          <a:r>
            <a:rPr lang="fr-FR" sz="1800" kern="1200" dirty="0" smtClean="0"/>
            <a:t>, portails disciplinaires, portails nationaux…)</a:t>
          </a:r>
          <a:endParaRPr lang="fr-FR" sz="1800" kern="1200" dirty="0"/>
        </a:p>
      </dsp:txBody>
      <dsp:txXfrm rot="10800000">
        <a:off x="1886106" y="1841757"/>
        <a:ext cx="5903517" cy="708972"/>
      </dsp:txXfrm>
    </dsp:sp>
    <dsp:sp modelId="{C3A6136D-2C4C-1F4F-A575-1DAFD358F7D0}">
      <dsp:nvSpPr>
        <dsp:cNvPr id="0" name=""/>
        <dsp:cNvSpPr/>
      </dsp:nvSpPr>
      <dsp:spPr>
        <a:xfrm>
          <a:off x="1354376" y="1841757"/>
          <a:ext cx="708972" cy="70897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8D3FBA-A324-C740-B337-314D856827DF}">
      <dsp:nvSpPr>
        <dsp:cNvPr id="0" name=""/>
        <dsp:cNvSpPr/>
      </dsp:nvSpPr>
      <dsp:spPr>
        <a:xfrm rot="10800000">
          <a:off x="1708863" y="2762363"/>
          <a:ext cx="6080760" cy="70897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637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smtClean="0"/>
            <a:t>Expertiser l’offre de manuels numériques</a:t>
          </a:r>
          <a:endParaRPr lang="fr-FR" sz="1800" kern="1200"/>
        </a:p>
      </dsp:txBody>
      <dsp:txXfrm rot="10800000">
        <a:off x="1886106" y="2762363"/>
        <a:ext cx="5903517" cy="708972"/>
      </dsp:txXfrm>
    </dsp:sp>
    <dsp:sp modelId="{15169EB0-F83F-004C-875D-26062D57E785}">
      <dsp:nvSpPr>
        <dsp:cNvPr id="0" name=""/>
        <dsp:cNvSpPr/>
      </dsp:nvSpPr>
      <dsp:spPr>
        <a:xfrm>
          <a:off x="1354376" y="2762363"/>
          <a:ext cx="708972" cy="70897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D8E704-7BA0-904D-856B-4766815EE5DD}">
      <dsp:nvSpPr>
        <dsp:cNvPr id="0" name=""/>
        <dsp:cNvSpPr/>
      </dsp:nvSpPr>
      <dsp:spPr>
        <a:xfrm rot="10800000">
          <a:off x="1708863" y="3682969"/>
          <a:ext cx="6080760" cy="70897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637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smtClean="0"/>
            <a:t>Diffuser le produit du travail de veille auprès de l’ensemble de l’équipe pédagogique</a:t>
          </a:r>
          <a:endParaRPr lang="fr-FR" sz="1800" kern="1200"/>
        </a:p>
      </dsp:txBody>
      <dsp:txXfrm rot="10800000">
        <a:off x="1886106" y="3682969"/>
        <a:ext cx="5903517" cy="708972"/>
      </dsp:txXfrm>
    </dsp:sp>
    <dsp:sp modelId="{5088D133-48AB-044E-BD44-43FF2539BE2F}">
      <dsp:nvSpPr>
        <dsp:cNvPr id="0" name=""/>
        <dsp:cNvSpPr/>
      </dsp:nvSpPr>
      <dsp:spPr>
        <a:xfrm>
          <a:off x="1354376" y="3682969"/>
          <a:ext cx="708972" cy="70897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D9021-F53C-A648-8191-7E76C16C61E1}">
      <dsp:nvSpPr>
        <dsp:cNvPr id="0" name=""/>
        <dsp:cNvSpPr/>
      </dsp:nvSpPr>
      <dsp:spPr>
        <a:xfrm>
          <a:off x="0" y="518457"/>
          <a:ext cx="8075239" cy="69127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6DE379-8640-ED42-94E7-D2BBDB3D1F69}">
      <dsp:nvSpPr>
        <dsp:cNvPr id="0" name=""/>
        <dsp:cNvSpPr/>
      </dsp:nvSpPr>
      <dsp:spPr>
        <a:xfrm>
          <a:off x="88" y="0"/>
          <a:ext cx="3545140" cy="691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1" kern="1200" dirty="0" smtClean="0"/>
            <a:t>Identifier les besoins</a:t>
          </a:r>
          <a:endParaRPr lang="fr-FR" sz="2000" b="1" i="1" kern="1200" dirty="0"/>
        </a:p>
      </dsp:txBody>
      <dsp:txXfrm>
        <a:off x="88" y="0"/>
        <a:ext cx="3545140" cy="691276"/>
      </dsp:txXfrm>
    </dsp:sp>
    <dsp:sp modelId="{BA6B3160-5BF3-C14D-9A71-7322117A6921}">
      <dsp:nvSpPr>
        <dsp:cNvPr id="0" name=""/>
        <dsp:cNvSpPr/>
      </dsp:nvSpPr>
      <dsp:spPr>
        <a:xfrm>
          <a:off x="1686249" y="777686"/>
          <a:ext cx="172819" cy="1728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13D916-18BC-614F-9F46-50ACBE1A9044}">
      <dsp:nvSpPr>
        <dsp:cNvPr id="0" name=""/>
        <dsp:cNvSpPr/>
      </dsp:nvSpPr>
      <dsp:spPr>
        <a:xfrm>
          <a:off x="3722486" y="1036915"/>
          <a:ext cx="3545140" cy="691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1" kern="1200" dirty="0" smtClean="0"/>
            <a:t>Expertiser l’offre globale de formation</a:t>
          </a:r>
          <a:endParaRPr lang="fr-FR" sz="2000" b="1" i="1" kern="1200" dirty="0"/>
        </a:p>
      </dsp:txBody>
      <dsp:txXfrm>
        <a:off x="3722486" y="1036915"/>
        <a:ext cx="3545140" cy="691276"/>
      </dsp:txXfrm>
    </dsp:sp>
    <dsp:sp modelId="{350FB70D-A752-8842-9A6A-A683C555A45B}">
      <dsp:nvSpPr>
        <dsp:cNvPr id="0" name=""/>
        <dsp:cNvSpPr/>
      </dsp:nvSpPr>
      <dsp:spPr>
        <a:xfrm>
          <a:off x="5408646" y="777686"/>
          <a:ext cx="172819" cy="1728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6B503-9E15-264D-96CF-2D56AE180DD7}">
      <dsp:nvSpPr>
        <dsp:cNvPr id="0" name=""/>
        <dsp:cNvSpPr/>
      </dsp:nvSpPr>
      <dsp:spPr>
        <a:xfrm>
          <a:off x="1261028" y="1381748"/>
          <a:ext cx="976019" cy="84149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smtClean="0"/>
            <a:t>Formation des commissions numériques</a:t>
          </a:r>
          <a:endParaRPr lang="fr-FR" sz="900" kern="1200"/>
        </a:p>
      </dsp:txBody>
      <dsp:txXfrm>
        <a:off x="1412488" y="1512333"/>
        <a:ext cx="673099" cy="580329"/>
      </dsp:txXfrm>
    </dsp:sp>
    <dsp:sp modelId="{FF0F8935-C160-E14F-AA47-ABCC4188ABBE}">
      <dsp:nvSpPr>
        <dsp:cNvPr id="0" name=""/>
        <dsp:cNvSpPr/>
      </dsp:nvSpPr>
      <dsp:spPr>
        <a:xfrm>
          <a:off x="1286384" y="1753253"/>
          <a:ext cx="114274" cy="9848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B27176-A373-E54E-8A5C-387125B93F4E}">
      <dsp:nvSpPr>
        <dsp:cNvPr id="0" name=""/>
        <dsp:cNvSpPr/>
      </dsp:nvSpPr>
      <dsp:spPr>
        <a:xfrm>
          <a:off x="426722" y="929762"/>
          <a:ext cx="976019" cy="841499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427" t="11498" r="9427" b="11498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01259-C3CE-BA41-8781-1F4016168F53}">
      <dsp:nvSpPr>
        <dsp:cNvPr id="0" name=""/>
        <dsp:cNvSpPr/>
      </dsp:nvSpPr>
      <dsp:spPr>
        <a:xfrm>
          <a:off x="1091180" y="1660099"/>
          <a:ext cx="114274" cy="9848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C6EB1-DFA9-E547-B884-DBCC3C7F40E4}">
      <dsp:nvSpPr>
        <dsp:cNvPr id="0" name=""/>
        <dsp:cNvSpPr/>
      </dsp:nvSpPr>
      <dsp:spPr>
        <a:xfrm>
          <a:off x="2092556" y="877691"/>
          <a:ext cx="976019" cy="84149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smtClean="0"/>
            <a:t>Formations de proximité</a:t>
          </a:r>
          <a:endParaRPr lang="fr-FR" sz="900" kern="1200"/>
        </a:p>
      </dsp:txBody>
      <dsp:txXfrm>
        <a:off x="2244016" y="1008276"/>
        <a:ext cx="673099" cy="580329"/>
      </dsp:txXfrm>
    </dsp:sp>
    <dsp:sp modelId="{8EBDE9FF-EA2F-5B43-88BB-C838DF8D02F0}">
      <dsp:nvSpPr>
        <dsp:cNvPr id="0" name=""/>
        <dsp:cNvSpPr/>
      </dsp:nvSpPr>
      <dsp:spPr>
        <a:xfrm>
          <a:off x="2759792" y="1649205"/>
          <a:ext cx="114274" cy="9848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B0F5F-0519-6D46-A8C6-A38465B398B4}">
      <dsp:nvSpPr>
        <dsp:cNvPr id="0" name=""/>
        <dsp:cNvSpPr/>
      </dsp:nvSpPr>
      <dsp:spPr>
        <a:xfrm>
          <a:off x="2924083" y="1381748"/>
          <a:ext cx="976019" cy="84149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1643A-F756-474C-AB88-28DAB3D680AF}">
      <dsp:nvSpPr>
        <dsp:cNvPr id="0" name=""/>
        <dsp:cNvSpPr/>
      </dsp:nvSpPr>
      <dsp:spPr>
        <a:xfrm>
          <a:off x="2949438" y="1753253"/>
          <a:ext cx="114274" cy="9848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4F6ED-C044-AB47-BE63-ADE0AF75C36D}">
      <dsp:nvSpPr>
        <dsp:cNvPr id="0" name=""/>
        <dsp:cNvSpPr/>
      </dsp:nvSpPr>
      <dsp:spPr>
        <a:xfrm>
          <a:off x="1261028" y="459767"/>
          <a:ext cx="976019" cy="84149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smtClean="0"/>
            <a:t>Plan académique de formation</a:t>
          </a:r>
          <a:endParaRPr lang="fr-FR" sz="900" kern="1200"/>
        </a:p>
      </dsp:txBody>
      <dsp:txXfrm>
        <a:off x="1412488" y="590352"/>
        <a:ext cx="673099" cy="580329"/>
      </dsp:txXfrm>
    </dsp:sp>
    <dsp:sp modelId="{43CDE9B1-F21E-984A-A45D-34376DD8CAC1}">
      <dsp:nvSpPr>
        <dsp:cNvPr id="0" name=""/>
        <dsp:cNvSpPr/>
      </dsp:nvSpPr>
      <dsp:spPr>
        <a:xfrm>
          <a:off x="1922707" y="477998"/>
          <a:ext cx="114274" cy="9848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286E5-0C02-844E-8C15-E028B832A6C3}">
      <dsp:nvSpPr>
        <dsp:cNvPr id="0" name=""/>
        <dsp:cNvSpPr/>
      </dsp:nvSpPr>
      <dsp:spPr>
        <a:xfrm>
          <a:off x="2092556" y="0"/>
          <a:ext cx="976019" cy="841499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3116" t="7219" r="13116" b="7219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30B8F-05C6-9F45-AF00-A46D10B9808C}">
      <dsp:nvSpPr>
        <dsp:cNvPr id="0" name=""/>
        <dsp:cNvSpPr/>
      </dsp:nvSpPr>
      <dsp:spPr>
        <a:xfrm>
          <a:off x="2121385" y="369503"/>
          <a:ext cx="114274" cy="9848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441B1-B76C-9547-A07E-070DD3E3CA96}">
      <dsp:nvSpPr>
        <dsp:cNvPr id="0" name=""/>
        <dsp:cNvSpPr/>
      </dsp:nvSpPr>
      <dsp:spPr>
        <a:xfrm>
          <a:off x="2705472" y="54005"/>
          <a:ext cx="2592287" cy="259228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1" kern="1200" dirty="0" smtClean="0"/>
            <a:t>S’approprier le cadre de cohérence académique</a:t>
          </a:r>
          <a:endParaRPr lang="fr-FR" sz="2000" b="1" i="1" kern="1200" dirty="0"/>
        </a:p>
      </dsp:txBody>
      <dsp:txXfrm>
        <a:off x="3051110" y="507656"/>
        <a:ext cx="1901010" cy="1166529"/>
      </dsp:txXfrm>
    </dsp:sp>
    <dsp:sp modelId="{9CF93082-E607-AB46-934B-909B0F5DFE57}">
      <dsp:nvSpPr>
        <dsp:cNvPr id="0" name=""/>
        <dsp:cNvSpPr/>
      </dsp:nvSpPr>
      <dsp:spPr>
        <a:xfrm>
          <a:off x="3640856" y="1674185"/>
          <a:ext cx="2592287" cy="259228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1" kern="1200" dirty="0" smtClean="0"/>
            <a:t>Se fixer des objectifs</a:t>
          </a:r>
          <a:endParaRPr lang="fr-FR" sz="2000" b="1" i="1" kern="1200" dirty="0"/>
        </a:p>
      </dsp:txBody>
      <dsp:txXfrm>
        <a:off x="4433663" y="2343859"/>
        <a:ext cx="1555372" cy="1425758"/>
      </dsp:txXfrm>
    </dsp:sp>
    <dsp:sp modelId="{7C4CB223-8187-5348-87AF-A410C0604A74}">
      <dsp:nvSpPr>
        <dsp:cNvPr id="0" name=""/>
        <dsp:cNvSpPr/>
      </dsp:nvSpPr>
      <dsp:spPr>
        <a:xfrm>
          <a:off x="1770088" y="1674185"/>
          <a:ext cx="2592287" cy="259228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1" kern="1200" dirty="0" smtClean="0"/>
            <a:t>Etablir un diagnostic</a:t>
          </a:r>
          <a:endParaRPr lang="fr-FR" sz="2000" b="1" i="1" kern="1200" dirty="0"/>
        </a:p>
      </dsp:txBody>
      <dsp:txXfrm>
        <a:off x="2014195" y="2343859"/>
        <a:ext cx="1555372" cy="1425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DD9883-EDC9-AF40-AD21-4A749E6B8EED}" type="datetime1">
              <a:rPr lang="fr-FR"/>
              <a:pPr/>
              <a:t>22/02/2017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3EC198-ADBA-1F41-BF14-974EA8F53DC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979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DF7B11AA-9532-A541-81B2-70563BE669D3}" type="datetime1">
              <a:rPr lang="fr-FR"/>
              <a:pPr/>
              <a:t>22/02/2017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16" tIns="48308" rIns="96616" bIns="48308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20B94972-5D48-2747-94A1-DEEA503244D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673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2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4972-5D48-2747-94A1-DEEA503244DD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132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4972-5D48-2747-94A1-DEEA503244DD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928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/>
              <a:buNone/>
            </a:pPr>
            <a:endParaRPr lang="fr-FR" i="1" dirty="0" smtClean="0"/>
          </a:p>
          <a:p>
            <a:pPr marL="0" indent="0">
              <a:buFont typeface="Arial"/>
              <a:buNone/>
            </a:pPr>
            <a:r>
              <a:rPr lang="fr-FR" i="1" dirty="0" smtClean="0"/>
              <a:t>Polariser la réflexion sur le numérique en tant que culture</a:t>
            </a:r>
          </a:p>
          <a:p>
            <a:pPr marL="0" indent="0">
              <a:buFont typeface="Arial"/>
              <a:buNone/>
            </a:pPr>
            <a:r>
              <a:rPr lang="fr-FR" i="1" dirty="0" smtClean="0"/>
              <a:t>Passer du numérique perçu comme outil au service du déroulement de la séance  au numérique comme changement de culture, changement de société </a:t>
            </a:r>
          </a:p>
          <a:p>
            <a:pPr marL="171450" indent="-171450">
              <a:buFont typeface="Arial" charset="0"/>
              <a:buChar char="•"/>
            </a:pPr>
            <a:r>
              <a:rPr lang="fr-FR" i="1" dirty="0" smtClean="0"/>
              <a:t>des implications éducatives </a:t>
            </a:r>
          </a:p>
          <a:p>
            <a:pPr marL="628650" lvl="1" indent="-171450">
              <a:buFont typeface="Courier New" charset="0"/>
              <a:buChar char="o"/>
            </a:pPr>
            <a:r>
              <a:rPr lang="fr-FR" i="1" dirty="0" smtClean="0"/>
              <a:t>changement de regard sur les pratiques personnels des élèves</a:t>
            </a:r>
          </a:p>
          <a:p>
            <a:pPr marL="628650" lvl="1" indent="-171450">
              <a:buFont typeface="Courier New" charset="0"/>
              <a:buChar char="o"/>
            </a:pPr>
            <a:r>
              <a:rPr lang="fr-FR" i="1" dirty="0" smtClean="0"/>
              <a:t>accompagnement des pratiques personnels des élèves</a:t>
            </a:r>
          </a:p>
          <a:p>
            <a:pPr marL="628650" lvl="1" indent="-171450">
              <a:buFont typeface="Courier New" charset="0"/>
              <a:buChar char="o"/>
            </a:pPr>
            <a:r>
              <a:rPr lang="fr-FR" i="1" dirty="0" smtClean="0"/>
              <a:t>Aider au repérage des ressources pertinentes</a:t>
            </a:r>
          </a:p>
          <a:p>
            <a:pPr marL="628650" lvl="1" indent="-171450">
              <a:buFont typeface="Courier New" charset="0"/>
              <a:buChar char="o"/>
            </a:pPr>
            <a:r>
              <a:rPr lang="fr-FR" i="1" dirty="0" smtClean="0"/>
              <a:t>Développer leur esprit critique</a:t>
            </a:r>
          </a:p>
          <a:p>
            <a:pPr marL="628650" lvl="1" indent="-171450">
              <a:buFont typeface="Courier New" charset="0"/>
              <a:buChar char="o"/>
            </a:pPr>
            <a:r>
              <a:rPr lang="fr-FR" i="1" dirty="0" smtClean="0"/>
              <a:t>Montrer un visage positif du numérique</a:t>
            </a:r>
          </a:p>
          <a:p>
            <a:pPr marL="171450" indent="-171450">
              <a:buFont typeface="Arial" charset="0"/>
              <a:buChar char="•"/>
            </a:pPr>
            <a:r>
              <a:rPr lang="fr-FR" i="1" dirty="0" smtClean="0"/>
              <a:t>des implications pédagogiques</a:t>
            </a:r>
          </a:p>
          <a:p>
            <a:pPr marL="628650" lvl="1" indent="-171450">
              <a:buFont typeface="Courier New" charset="0"/>
              <a:buChar char="o"/>
            </a:pPr>
            <a:r>
              <a:rPr lang="fr-FR" i="1" dirty="0" smtClean="0"/>
              <a:t>Changement de posture</a:t>
            </a:r>
          </a:p>
          <a:p>
            <a:pPr marL="1085850" lvl="2" indent="-171450">
              <a:buFont typeface="Courier New" charset="0"/>
              <a:buChar char="o"/>
            </a:pPr>
            <a:r>
              <a:rPr lang="fr-FR" i="1" dirty="0" smtClean="0"/>
              <a:t>Lâcher prise</a:t>
            </a:r>
          </a:p>
          <a:p>
            <a:pPr marL="628650" lvl="1" indent="-171450">
              <a:buFont typeface="Courier New" charset="0"/>
              <a:buChar char="o"/>
            </a:pPr>
            <a:r>
              <a:rPr lang="fr-FR" i="1" dirty="0" smtClean="0"/>
              <a:t>Pratiques innovantes </a:t>
            </a:r>
          </a:p>
          <a:p>
            <a:pPr marL="1085850" lvl="2" indent="-171450">
              <a:buFont typeface="Courier New" charset="0"/>
              <a:buChar char="o"/>
            </a:pPr>
            <a:r>
              <a:rPr lang="fr-FR" i="1" dirty="0" smtClean="0"/>
              <a:t>Repérer</a:t>
            </a:r>
          </a:p>
          <a:p>
            <a:pPr marL="1085850" lvl="2" indent="-171450">
              <a:buFont typeface="Courier New" charset="0"/>
              <a:buChar char="o"/>
            </a:pPr>
            <a:r>
              <a:rPr lang="fr-FR" i="1" dirty="0" smtClean="0"/>
              <a:t>Permettre les échanges</a:t>
            </a:r>
          </a:p>
          <a:p>
            <a:pPr marL="1085850" lvl="2" indent="-171450">
              <a:buFont typeface="Courier New" charset="0"/>
              <a:buChar char="o"/>
            </a:pPr>
            <a:r>
              <a:rPr lang="fr-FR" i="1" dirty="0" smtClean="0"/>
              <a:t>Mutualiser</a:t>
            </a:r>
          </a:p>
          <a:p>
            <a:pPr marL="1085850" lvl="2" indent="-171450">
              <a:buFont typeface="Courier New" charset="0"/>
              <a:buChar char="o"/>
            </a:pPr>
            <a:r>
              <a:rPr lang="fr-FR" i="1" dirty="0" smtClean="0"/>
              <a:t>Diffuser</a:t>
            </a:r>
          </a:p>
          <a:p>
            <a:pPr marL="0" indent="0">
              <a:buFont typeface="Arial"/>
              <a:buNone/>
            </a:pPr>
            <a:endParaRPr lang="fr-FR" i="1" dirty="0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19DEE7-B9D1-49C7-A1BF-F8608ED998B3}" type="slidenum">
              <a:rPr lang="fr-FR" altLang="fr-FR" sz="13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fr-FR" altLang="fr-FR" sz="13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654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/>
              <a:buNone/>
            </a:pPr>
            <a:endParaRPr lang="fr-FR" i="1" dirty="0" smtClean="0"/>
          </a:p>
          <a:p>
            <a:pPr marL="0" indent="0">
              <a:buFont typeface="Arial"/>
              <a:buNone/>
            </a:pPr>
            <a:r>
              <a:rPr lang="fr-FR" i="1" dirty="0" smtClean="0"/>
              <a:t>Polariser la réflexion sur le numérique en tant que culture</a:t>
            </a:r>
          </a:p>
          <a:p>
            <a:pPr marL="0" indent="0">
              <a:buFont typeface="Arial"/>
              <a:buNone/>
            </a:pPr>
            <a:r>
              <a:rPr lang="fr-FR" i="1" dirty="0" smtClean="0"/>
              <a:t>Passer du numérique perçu comme outil au service du déroulement de la séance  au numérique comme changement de culture, changement de société </a:t>
            </a:r>
          </a:p>
          <a:p>
            <a:pPr marL="171450" indent="-171450">
              <a:buFont typeface="Arial" charset="0"/>
              <a:buChar char="•"/>
            </a:pPr>
            <a:r>
              <a:rPr lang="fr-FR" i="1" dirty="0" smtClean="0"/>
              <a:t>des implications éducatives </a:t>
            </a:r>
          </a:p>
          <a:p>
            <a:pPr marL="628650" lvl="1" indent="-171450">
              <a:buFont typeface="Courier New" charset="0"/>
              <a:buChar char="o"/>
            </a:pPr>
            <a:r>
              <a:rPr lang="fr-FR" i="1" dirty="0" smtClean="0"/>
              <a:t>changement de regard sur les pratiques personnels des élèves</a:t>
            </a:r>
          </a:p>
          <a:p>
            <a:pPr marL="628650" lvl="1" indent="-171450">
              <a:buFont typeface="Courier New" charset="0"/>
              <a:buChar char="o"/>
            </a:pPr>
            <a:r>
              <a:rPr lang="fr-FR" i="1" dirty="0" smtClean="0"/>
              <a:t>accompagnement des pratiques personnels des élèves</a:t>
            </a:r>
          </a:p>
          <a:p>
            <a:pPr marL="628650" lvl="1" indent="-171450">
              <a:buFont typeface="Courier New" charset="0"/>
              <a:buChar char="o"/>
            </a:pPr>
            <a:r>
              <a:rPr lang="fr-FR" i="1" dirty="0" smtClean="0"/>
              <a:t>Aider au repérage des ressources pertinentes</a:t>
            </a:r>
          </a:p>
          <a:p>
            <a:pPr marL="628650" lvl="1" indent="-171450">
              <a:buFont typeface="Courier New" charset="0"/>
              <a:buChar char="o"/>
            </a:pPr>
            <a:r>
              <a:rPr lang="fr-FR" i="1" dirty="0" smtClean="0"/>
              <a:t>Développer leur esprit critique</a:t>
            </a:r>
          </a:p>
          <a:p>
            <a:pPr marL="628650" lvl="1" indent="-171450">
              <a:buFont typeface="Courier New" charset="0"/>
              <a:buChar char="o"/>
            </a:pPr>
            <a:r>
              <a:rPr lang="fr-FR" i="1" dirty="0" smtClean="0"/>
              <a:t>Montrer un visage positif du numérique</a:t>
            </a:r>
          </a:p>
          <a:p>
            <a:pPr marL="171450" indent="-171450">
              <a:buFont typeface="Arial" charset="0"/>
              <a:buChar char="•"/>
            </a:pPr>
            <a:r>
              <a:rPr lang="fr-FR" i="1" dirty="0" smtClean="0"/>
              <a:t>des implications pédagogiques</a:t>
            </a:r>
          </a:p>
          <a:p>
            <a:pPr marL="628650" lvl="1" indent="-171450">
              <a:buFont typeface="Courier New" charset="0"/>
              <a:buChar char="o"/>
            </a:pPr>
            <a:r>
              <a:rPr lang="fr-FR" i="1" dirty="0" smtClean="0"/>
              <a:t>Changement de posture</a:t>
            </a:r>
          </a:p>
          <a:p>
            <a:pPr marL="1085850" lvl="2" indent="-171450">
              <a:buFont typeface="Courier New" charset="0"/>
              <a:buChar char="o"/>
            </a:pPr>
            <a:r>
              <a:rPr lang="fr-FR" i="1" dirty="0" smtClean="0"/>
              <a:t>Lâcher prise</a:t>
            </a:r>
          </a:p>
          <a:p>
            <a:pPr marL="628650" lvl="1" indent="-171450">
              <a:buFont typeface="Courier New" charset="0"/>
              <a:buChar char="o"/>
            </a:pPr>
            <a:r>
              <a:rPr lang="fr-FR" i="1" dirty="0" smtClean="0"/>
              <a:t>Pratiques innovantes </a:t>
            </a:r>
          </a:p>
          <a:p>
            <a:pPr marL="1085850" lvl="2" indent="-171450">
              <a:buFont typeface="Courier New" charset="0"/>
              <a:buChar char="o"/>
            </a:pPr>
            <a:r>
              <a:rPr lang="fr-FR" i="1" dirty="0" smtClean="0"/>
              <a:t>Repérer</a:t>
            </a:r>
          </a:p>
          <a:p>
            <a:pPr marL="1085850" lvl="2" indent="-171450">
              <a:buFont typeface="Courier New" charset="0"/>
              <a:buChar char="o"/>
            </a:pPr>
            <a:r>
              <a:rPr lang="fr-FR" i="1" dirty="0" smtClean="0"/>
              <a:t>Permettre les échanges</a:t>
            </a:r>
          </a:p>
          <a:p>
            <a:pPr marL="1085850" lvl="2" indent="-171450">
              <a:buFont typeface="Courier New" charset="0"/>
              <a:buChar char="o"/>
            </a:pPr>
            <a:r>
              <a:rPr lang="fr-FR" i="1" dirty="0" smtClean="0"/>
              <a:t>Mutualiser</a:t>
            </a:r>
          </a:p>
          <a:p>
            <a:pPr marL="1085850" lvl="2" indent="-171450">
              <a:buFont typeface="Courier New" charset="0"/>
              <a:buChar char="o"/>
            </a:pPr>
            <a:r>
              <a:rPr lang="fr-FR" i="1" dirty="0" smtClean="0"/>
              <a:t>Diffuser</a:t>
            </a:r>
          </a:p>
          <a:p>
            <a:pPr marL="0" indent="0">
              <a:buFont typeface="Arial"/>
              <a:buNone/>
            </a:pPr>
            <a:endParaRPr lang="fr-FR" i="1" dirty="0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19DEE7-B9D1-49C7-A1BF-F8608ED998B3}" type="slidenum">
              <a:rPr lang="fr-FR" altLang="fr-FR" sz="13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fr-FR" altLang="fr-FR" sz="13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23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/>
              <a:buNone/>
            </a:pPr>
            <a:endParaRPr lang="fr-FR" i="1" dirty="0" smtClean="0"/>
          </a:p>
          <a:p>
            <a:pPr marL="0" indent="0">
              <a:buFont typeface="Arial"/>
              <a:buNone/>
            </a:pPr>
            <a:r>
              <a:rPr lang="fr-FR" i="1" dirty="0" smtClean="0"/>
              <a:t>Polariser la réflexion sur le numérique en tant que culture</a:t>
            </a:r>
          </a:p>
          <a:p>
            <a:pPr marL="0" indent="0">
              <a:buFont typeface="Arial"/>
              <a:buNone/>
            </a:pPr>
            <a:r>
              <a:rPr lang="fr-FR" i="1" dirty="0" smtClean="0"/>
              <a:t>Passer du numérique perçu comme outil au service du déroulement de la séance  au numérique comme changement de culture, changement de société </a:t>
            </a:r>
          </a:p>
          <a:p>
            <a:pPr marL="171450" indent="-171450">
              <a:buFont typeface="Arial" charset="0"/>
              <a:buChar char="•"/>
            </a:pPr>
            <a:r>
              <a:rPr lang="fr-FR" i="1" dirty="0" smtClean="0"/>
              <a:t>des implications éducatives </a:t>
            </a:r>
          </a:p>
          <a:p>
            <a:pPr marL="628650" lvl="1" indent="-171450">
              <a:buFont typeface="Courier New" charset="0"/>
              <a:buChar char="o"/>
            </a:pPr>
            <a:r>
              <a:rPr lang="fr-FR" i="1" dirty="0" smtClean="0"/>
              <a:t>changement de regard sur les pratiques personnels des élèves</a:t>
            </a:r>
          </a:p>
          <a:p>
            <a:pPr marL="628650" lvl="1" indent="-171450">
              <a:buFont typeface="Courier New" charset="0"/>
              <a:buChar char="o"/>
            </a:pPr>
            <a:r>
              <a:rPr lang="fr-FR" i="1" dirty="0" smtClean="0"/>
              <a:t>accompagnement des pratiques personnels des élèves</a:t>
            </a:r>
          </a:p>
          <a:p>
            <a:pPr marL="628650" lvl="1" indent="-171450">
              <a:buFont typeface="Courier New" charset="0"/>
              <a:buChar char="o"/>
            </a:pPr>
            <a:r>
              <a:rPr lang="fr-FR" i="1" dirty="0" smtClean="0"/>
              <a:t>Aider au repérage des ressources pertinentes</a:t>
            </a:r>
          </a:p>
          <a:p>
            <a:pPr marL="628650" lvl="1" indent="-171450">
              <a:buFont typeface="Courier New" charset="0"/>
              <a:buChar char="o"/>
            </a:pPr>
            <a:r>
              <a:rPr lang="fr-FR" i="1" dirty="0" smtClean="0"/>
              <a:t>Développer leur esprit critique</a:t>
            </a:r>
          </a:p>
          <a:p>
            <a:pPr marL="628650" lvl="1" indent="-171450">
              <a:buFont typeface="Courier New" charset="0"/>
              <a:buChar char="o"/>
            </a:pPr>
            <a:r>
              <a:rPr lang="fr-FR" i="1" dirty="0" smtClean="0"/>
              <a:t>Montrer un visage positif du numérique</a:t>
            </a:r>
          </a:p>
          <a:p>
            <a:pPr marL="171450" indent="-171450">
              <a:buFont typeface="Arial" charset="0"/>
              <a:buChar char="•"/>
            </a:pPr>
            <a:r>
              <a:rPr lang="fr-FR" i="1" dirty="0" smtClean="0"/>
              <a:t>des implications pédagogiques</a:t>
            </a:r>
          </a:p>
          <a:p>
            <a:pPr marL="628650" lvl="1" indent="-171450">
              <a:buFont typeface="Courier New" charset="0"/>
              <a:buChar char="o"/>
            </a:pPr>
            <a:r>
              <a:rPr lang="fr-FR" i="1" dirty="0" smtClean="0"/>
              <a:t>Changement de posture</a:t>
            </a:r>
          </a:p>
          <a:p>
            <a:pPr marL="1085850" lvl="2" indent="-171450">
              <a:buFont typeface="Courier New" charset="0"/>
              <a:buChar char="o"/>
            </a:pPr>
            <a:r>
              <a:rPr lang="fr-FR" i="1" dirty="0" smtClean="0"/>
              <a:t>Lâcher prise</a:t>
            </a:r>
          </a:p>
          <a:p>
            <a:pPr marL="628650" lvl="1" indent="-171450">
              <a:buFont typeface="Courier New" charset="0"/>
              <a:buChar char="o"/>
            </a:pPr>
            <a:r>
              <a:rPr lang="fr-FR" i="1" dirty="0" smtClean="0"/>
              <a:t>Pratiques innovantes </a:t>
            </a:r>
          </a:p>
          <a:p>
            <a:pPr marL="1085850" lvl="2" indent="-171450">
              <a:buFont typeface="Courier New" charset="0"/>
              <a:buChar char="o"/>
            </a:pPr>
            <a:r>
              <a:rPr lang="fr-FR" i="1" dirty="0" smtClean="0"/>
              <a:t>Repérer</a:t>
            </a:r>
          </a:p>
          <a:p>
            <a:pPr marL="1085850" lvl="2" indent="-171450">
              <a:buFont typeface="Courier New" charset="0"/>
              <a:buChar char="o"/>
            </a:pPr>
            <a:r>
              <a:rPr lang="fr-FR" i="1" dirty="0" smtClean="0"/>
              <a:t>Permettre les échanges</a:t>
            </a:r>
          </a:p>
          <a:p>
            <a:pPr marL="1085850" lvl="2" indent="-171450">
              <a:buFont typeface="Courier New" charset="0"/>
              <a:buChar char="o"/>
            </a:pPr>
            <a:r>
              <a:rPr lang="fr-FR" i="1" dirty="0" smtClean="0"/>
              <a:t>Mutualiser</a:t>
            </a:r>
          </a:p>
          <a:p>
            <a:pPr marL="1085850" lvl="2" indent="-171450">
              <a:buFont typeface="Courier New" charset="0"/>
              <a:buChar char="o"/>
            </a:pPr>
            <a:r>
              <a:rPr lang="fr-FR" i="1" dirty="0" smtClean="0"/>
              <a:t>Diffuser</a:t>
            </a:r>
          </a:p>
          <a:p>
            <a:pPr marL="0" indent="0">
              <a:buFont typeface="Arial"/>
              <a:buNone/>
            </a:pPr>
            <a:endParaRPr lang="fr-FR" i="1" dirty="0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19DEE7-B9D1-49C7-A1BF-F8608ED998B3}" type="slidenum">
              <a:rPr lang="fr-FR" altLang="fr-FR" sz="13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fr-FR" altLang="fr-FR" sz="13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8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/>
              <a:buNone/>
            </a:pPr>
            <a:endParaRPr lang="fr-FR" i="1" dirty="0" smtClean="0"/>
          </a:p>
          <a:p>
            <a:pPr marL="0" indent="0">
              <a:buFont typeface="Arial"/>
              <a:buNone/>
            </a:pPr>
            <a:r>
              <a:rPr lang="fr-FR" i="1" dirty="0" smtClean="0"/>
              <a:t>Polariser la réflexion sur le numérique en tant que culture</a:t>
            </a:r>
          </a:p>
          <a:p>
            <a:pPr marL="0" indent="0">
              <a:buFont typeface="Arial"/>
              <a:buNone/>
            </a:pPr>
            <a:r>
              <a:rPr lang="fr-FR" i="1" dirty="0" smtClean="0"/>
              <a:t>Passer du numérique perçu comme outil au service du déroulement de la séance  au numérique comme changement de culture, changement de société </a:t>
            </a:r>
          </a:p>
          <a:p>
            <a:pPr marL="171450" indent="-171450">
              <a:buFont typeface="Arial" charset="0"/>
              <a:buChar char="•"/>
            </a:pPr>
            <a:r>
              <a:rPr lang="fr-FR" i="1" dirty="0" smtClean="0"/>
              <a:t>des implications éducatives </a:t>
            </a:r>
          </a:p>
          <a:p>
            <a:pPr marL="628650" lvl="1" indent="-171450">
              <a:buFont typeface="Courier New" charset="0"/>
              <a:buChar char="o"/>
            </a:pPr>
            <a:r>
              <a:rPr lang="fr-FR" i="1" dirty="0" smtClean="0"/>
              <a:t>changement de regard sur les pratiques personnels des élèves</a:t>
            </a:r>
          </a:p>
          <a:p>
            <a:pPr marL="628650" lvl="1" indent="-171450">
              <a:buFont typeface="Courier New" charset="0"/>
              <a:buChar char="o"/>
            </a:pPr>
            <a:r>
              <a:rPr lang="fr-FR" i="1" dirty="0" smtClean="0"/>
              <a:t>accompagnement des pratiques personnels des élèves</a:t>
            </a:r>
          </a:p>
          <a:p>
            <a:pPr marL="628650" lvl="1" indent="-171450">
              <a:buFont typeface="Courier New" charset="0"/>
              <a:buChar char="o"/>
            </a:pPr>
            <a:r>
              <a:rPr lang="fr-FR" i="1" dirty="0" smtClean="0"/>
              <a:t>Aider au repérage des ressources pertinentes</a:t>
            </a:r>
          </a:p>
          <a:p>
            <a:pPr marL="628650" lvl="1" indent="-171450">
              <a:buFont typeface="Courier New" charset="0"/>
              <a:buChar char="o"/>
            </a:pPr>
            <a:r>
              <a:rPr lang="fr-FR" i="1" dirty="0" smtClean="0"/>
              <a:t>Développer leur esprit critique</a:t>
            </a:r>
          </a:p>
          <a:p>
            <a:pPr marL="628650" lvl="1" indent="-171450">
              <a:buFont typeface="Courier New" charset="0"/>
              <a:buChar char="o"/>
            </a:pPr>
            <a:r>
              <a:rPr lang="fr-FR" i="1" dirty="0" smtClean="0"/>
              <a:t>Montrer un visage positif du numérique</a:t>
            </a:r>
          </a:p>
          <a:p>
            <a:pPr marL="171450" indent="-171450">
              <a:buFont typeface="Arial" charset="0"/>
              <a:buChar char="•"/>
            </a:pPr>
            <a:r>
              <a:rPr lang="fr-FR" i="1" dirty="0" smtClean="0"/>
              <a:t>des implications pédagogiques</a:t>
            </a:r>
          </a:p>
          <a:p>
            <a:pPr marL="628650" lvl="1" indent="-171450">
              <a:buFont typeface="Courier New" charset="0"/>
              <a:buChar char="o"/>
            </a:pPr>
            <a:r>
              <a:rPr lang="fr-FR" i="1" dirty="0" smtClean="0"/>
              <a:t>Changement de posture</a:t>
            </a:r>
          </a:p>
          <a:p>
            <a:pPr marL="1085850" lvl="2" indent="-171450">
              <a:buFont typeface="Courier New" charset="0"/>
              <a:buChar char="o"/>
            </a:pPr>
            <a:r>
              <a:rPr lang="fr-FR" i="1" dirty="0" smtClean="0"/>
              <a:t>Lâcher prise</a:t>
            </a:r>
          </a:p>
          <a:p>
            <a:pPr marL="628650" lvl="1" indent="-171450">
              <a:buFont typeface="Courier New" charset="0"/>
              <a:buChar char="o"/>
            </a:pPr>
            <a:r>
              <a:rPr lang="fr-FR" i="1" dirty="0" smtClean="0"/>
              <a:t>Pratiques innovantes </a:t>
            </a:r>
          </a:p>
          <a:p>
            <a:pPr marL="1085850" lvl="2" indent="-171450">
              <a:buFont typeface="Courier New" charset="0"/>
              <a:buChar char="o"/>
            </a:pPr>
            <a:r>
              <a:rPr lang="fr-FR" i="1" dirty="0" smtClean="0"/>
              <a:t>Repérer</a:t>
            </a:r>
          </a:p>
          <a:p>
            <a:pPr marL="1085850" lvl="2" indent="-171450">
              <a:buFont typeface="Courier New" charset="0"/>
              <a:buChar char="o"/>
            </a:pPr>
            <a:r>
              <a:rPr lang="fr-FR" i="1" dirty="0" smtClean="0"/>
              <a:t>Permettre les échanges</a:t>
            </a:r>
          </a:p>
          <a:p>
            <a:pPr marL="1085850" lvl="2" indent="-171450">
              <a:buFont typeface="Courier New" charset="0"/>
              <a:buChar char="o"/>
            </a:pPr>
            <a:r>
              <a:rPr lang="fr-FR" i="1" dirty="0" smtClean="0"/>
              <a:t>Mutualiser</a:t>
            </a:r>
          </a:p>
          <a:p>
            <a:pPr marL="1085850" lvl="2" indent="-171450">
              <a:buFont typeface="Courier New" charset="0"/>
              <a:buChar char="o"/>
            </a:pPr>
            <a:r>
              <a:rPr lang="fr-FR" i="1" dirty="0" smtClean="0"/>
              <a:t>Diffuser</a:t>
            </a:r>
          </a:p>
          <a:p>
            <a:pPr marL="0" indent="0">
              <a:buFont typeface="Arial"/>
              <a:buNone/>
            </a:pPr>
            <a:endParaRPr lang="fr-FR" i="1" dirty="0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19DEE7-B9D1-49C7-A1BF-F8608ED998B3}" type="slidenum">
              <a:rPr lang="fr-FR" altLang="fr-FR" sz="13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fr-FR" altLang="fr-FR" sz="13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66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/>
              <a:buNone/>
            </a:pPr>
            <a:endParaRPr lang="fr-FR" i="1" dirty="0" smtClean="0"/>
          </a:p>
          <a:p>
            <a:pPr marL="0" indent="0">
              <a:buFont typeface="Arial"/>
              <a:buNone/>
            </a:pPr>
            <a:r>
              <a:rPr lang="fr-FR" i="1" dirty="0" smtClean="0"/>
              <a:t>Polariser la réflexion sur le numérique en tant que culture</a:t>
            </a:r>
          </a:p>
          <a:p>
            <a:pPr marL="0" indent="0">
              <a:buFont typeface="Arial"/>
              <a:buNone/>
            </a:pPr>
            <a:r>
              <a:rPr lang="fr-FR" i="1" dirty="0" smtClean="0"/>
              <a:t>Passer du numérique perçu comme outil au service du déroulement de la séance  au numérique comme changement de culture, changement de société </a:t>
            </a:r>
          </a:p>
          <a:p>
            <a:pPr marL="171450" indent="-171450">
              <a:buFont typeface="Arial" charset="0"/>
              <a:buChar char="•"/>
            </a:pPr>
            <a:r>
              <a:rPr lang="fr-FR" i="1" dirty="0" smtClean="0"/>
              <a:t>des implications éducatives </a:t>
            </a:r>
          </a:p>
          <a:p>
            <a:pPr marL="628650" lvl="1" indent="-171450">
              <a:buFont typeface="Courier New" charset="0"/>
              <a:buChar char="o"/>
            </a:pPr>
            <a:r>
              <a:rPr lang="fr-FR" i="1" dirty="0" smtClean="0"/>
              <a:t>changement de regard sur les pratiques personnels des élèves</a:t>
            </a:r>
          </a:p>
          <a:p>
            <a:pPr marL="628650" lvl="1" indent="-171450">
              <a:buFont typeface="Courier New" charset="0"/>
              <a:buChar char="o"/>
            </a:pPr>
            <a:r>
              <a:rPr lang="fr-FR" i="1" dirty="0" smtClean="0"/>
              <a:t>accompagnement des pratiques personnels des élèves</a:t>
            </a:r>
          </a:p>
          <a:p>
            <a:pPr marL="628650" lvl="1" indent="-171450">
              <a:buFont typeface="Courier New" charset="0"/>
              <a:buChar char="o"/>
            </a:pPr>
            <a:r>
              <a:rPr lang="fr-FR" i="1" dirty="0" smtClean="0"/>
              <a:t>Aider au repérage des ressources pertinentes</a:t>
            </a:r>
          </a:p>
          <a:p>
            <a:pPr marL="628650" lvl="1" indent="-171450">
              <a:buFont typeface="Courier New" charset="0"/>
              <a:buChar char="o"/>
            </a:pPr>
            <a:r>
              <a:rPr lang="fr-FR" i="1" dirty="0" smtClean="0"/>
              <a:t>Développer leur esprit critique</a:t>
            </a:r>
          </a:p>
          <a:p>
            <a:pPr marL="628650" lvl="1" indent="-171450">
              <a:buFont typeface="Courier New" charset="0"/>
              <a:buChar char="o"/>
            </a:pPr>
            <a:r>
              <a:rPr lang="fr-FR" i="1" dirty="0" smtClean="0"/>
              <a:t>Montrer un visage positif du numérique</a:t>
            </a:r>
          </a:p>
          <a:p>
            <a:pPr marL="171450" indent="-171450">
              <a:buFont typeface="Arial" charset="0"/>
              <a:buChar char="•"/>
            </a:pPr>
            <a:r>
              <a:rPr lang="fr-FR" i="1" dirty="0" smtClean="0"/>
              <a:t>des implications pédagogiques</a:t>
            </a:r>
          </a:p>
          <a:p>
            <a:pPr marL="628650" lvl="1" indent="-171450">
              <a:buFont typeface="Courier New" charset="0"/>
              <a:buChar char="o"/>
            </a:pPr>
            <a:r>
              <a:rPr lang="fr-FR" i="1" dirty="0" smtClean="0"/>
              <a:t>Changement de posture</a:t>
            </a:r>
          </a:p>
          <a:p>
            <a:pPr marL="1085850" lvl="2" indent="-171450">
              <a:buFont typeface="Courier New" charset="0"/>
              <a:buChar char="o"/>
            </a:pPr>
            <a:r>
              <a:rPr lang="fr-FR" i="1" dirty="0" smtClean="0"/>
              <a:t>Lâcher prise</a:t>
            </a:r>
          </a:p>
          <a:p>
            <a:pPr marL="628650" lvl="1" indent="-171450">
              <a:buFont typeface="Courier New" charset="0"/>
              <a:buChar char="o"/>
            </a:pPr>
            <a:r>
              <a:rPr lang="fr-FR" i="1" dirty="0" smtClean="0"/>
              <a:t>Pratiques innovantes </a:t>
            </a:r>
          </a:p>
          <a:p>
            <a:pPr marL="1085850" lvl="2" indent="-171450">
              <a:buFont typeface="Courier New" charset="0"/>
              <a:buChar char="o"/>
            </a:pPr>
            <a:r>
              <a:rPr lang="fr-FR" i="1" dirty="0" smtClean="0"/>
              <a:t>Repérer</a:t>
            </a:r>
          </a:p>
          <a:p>
            <a:pPr marL="1085850" lvl="2" indent="-171450">
              <a:buFont typeface="Courier New" charset="0"/>
              <a:buChar char="o"/>
            </a:pPr>
            <a:r>
              <a:rPr lang="fr-FR" i="1" dirty="0" smtClean="0"/>
              <a:t>Permettre les échanges</a:t>
            </a:r>
          </a:p>
          <a:p>
            <a:pPr marL="1085850" lvl="2" indent="-171450">
              <a:buFont typeface="Courier New" charset="0"/>
              <a:buChar char="o"/>
            </a:pPr>
            <a:r>
              <a:rPr lang="fr-FR" i="1" dirty="0" smtClean="0"/>
              <a:t>Mutualiser</a:t>
            </a:r>
          </a:p>
          <a:p>
            <a:pPr marL="1085850" lvl="2" indent="-171450">
              <a:buFont typeface="Courier New" charset="0"/>
              <a:buChar char="o"/>
            </a:pPr>
            <a:r>
              <a:rPr lang="fr-FR" i="1" dirty="0" smtClean="0"/>
              <a:t>Diffuser</a:t>
            </a:r>
          </a:p>
          <a:p>
            <a:pPr marL="0" indent="0">
              <a:buFont typeface="Arial"/>
              <a:buNone/>
            </a:pPr>
            <a:endParaRPr lang="fr-FR" i="1" dirty="0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19DEE7-B9D1-49C7-A1BF-F8608ED998B3}" type="slidenum">
              <a:rPr lang="fr-FR" altLang="fr-FR" sz="13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fr-FR" altLang="fr-FR" sz="13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49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rtl="0" fontAlgn="base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+mn-cs"/>
              </a:rPr>
              <a:t>Organiser la veille sur les ressources (Jocelyn)</a:t>
            </a:r>
          </a:p>
          <a:p>
            <a:pPr lvl="2" rtl="0" fontAlgn="base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+mn-cs"/>
              </a:rPr>
              <a:t>Prendre appui sur les compétences spécifiques du professeur documentaliste</a:t>
            </a:r>
          </a:p>
          <a:p>
            <a:pPr lvl="2" rtl="0" fontAlgn="base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+mn-cs"/>
              </a:rPr>
              <a:t>Clarifier la différence entre outils numériques (logiciels de bureautique…) et ressources numériques pour enseigner</a:t>
            </a:r>
          </a:p>
          <a:p>
            <a:pPr lvl="2" rtl="0" fontAlgn="base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+mn-cs"/>
              </a:rPr>
              <a:t>Repérer les ressources institutionnelles (</a:t>
            </a:r>
            <a:r>
              <a:rPr lang="fr-F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+mn-cs"/>
              </a:rPr>
              <a:t>Eduthèque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+mn-cs"/>
              </a:rPr>
              <a:t>, BRNE…)</a:t>
            </a:r>
          </a:p>
          <a:p>
            <a:pPr lvl="2" rtl="0" fontAlgn="base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+mn-cs"/>
              </a:rPr>
              <a:t>Expertiser l’offre de manuels numériques</a:t>
            </a:r>
          </a:p>
          <a:p>
            <a:pPr lvl="2" rtl="0" fontAlgn="base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+mn-cs"/>
              </a:rPr>
              <a:t>Diffuser le produit du travail de veille auprès de l’ensemble de l’équipe pédagogique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ＭＳ Ｐゴシック" pitchFamily="-102" charset="-128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4972-5D48-2747-94A1-DEEA503244DD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240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 smtClean="0">
              <a:effectLst/>
            </a:endParaRPr>
          </a:p>
          <a:p>
            <a:pPr lvl="1" rtl="0" fontAlgn="base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+mn-cs"/>
              </a:rPr>
              <a:t>Se doter d’une stratégie de formation (Jocelyn)</a:t>
            </a:r>
          </a:p>
          <a:p>
            <a:pPr lvl="2" rtl="0" fontAlgn="base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+mn-cs"/>
              </a:rPr>
              <a:t>Repérer les besoins en formation des professeurs au-delà du disciplinaire et de la prise en main des outils</a:t>
            </a:r>
          </a:p>
          <a:p>
            <a:pPr lvl="2" rtl="0" fontAlgn="base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+mn-cs"/>
              </a:rPr>
              <a:t>Expertiser l’offre globale de formation</a:t>
            </a:r>
          </a:p>
          <a:p>
            <a:pPr lvl="3" rtl="0" fontAlgn="base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+mn-cs"/>
              </a:rPr>
              <a:t>catalogues de formation de proximité du Pôle Numérique</a:t>
            </a:r>
          </a:p>
          <a:p>
            <a:pPr lvl="3" rtl="0" fontAlgn="base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+mn-cs"/>
              </a:rPr>
              <a:t>volet numérique du PAF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ＭＳ Ｐゴシック" pitchFamily="-102" charset="-128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4972-5D48-2747-94A1-DEEA503244DD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728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 smtClean="0">
              <a:effectLst/>
            </a:endParaRPr>
          </a:p>
          <a:p>
            <a:pPr lvl="1" rtl="0" fontAlgn="base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+mn-cs"/>
              </a:rPr>
              <a:t>Outiller la commission numérique (Philippe)</a:t>
            </a:r>
          </a:p>
          <a:p>
            <a:pPr lvl="2" rtl="0" fontAlgn="base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+mn-cs"/>
              </a:rPr>
              <a:t>S’approprier le cadre de cohérence académique</a:t>
            </a:r>
          </a:p>
          <a:p>
            <a:pPr lvl="3" rtl="0" fontAlgn="base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+mn-cs"/>
              </a:rPr>
              <a:t>présenter le nouveau référentiel “paliers de maturité”</a:t>
            </a:r>
          </a:p>
          <a:p>
            <a:pPr lvl="2" rtl="0" fontAlgn="base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+mn-cs"/>
              </a:rPr>
              <a:t>Etablir un diagnostic</a:t>
            </a:r>
          </a:p>
          <a:p>
            <a:pPr lvl="2" rtl="0" fontAlgn="base"/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02" charset="-128"/>
                <a:cs typeface="+mn-cs"/>
              </a:rPr>
              <a:t>Se fixer des objectifs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ＭＳ Ｐゴシック" pitchFamily="-102" charset="-128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4972-5D48-2747-94A1-DEEA503244DD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436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8F98-9588-1A44-AB1E-D1CA9979007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20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432048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17B8-ABA8-4BB6-9E50-DA43938E7991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84FB-A9CC-C04B-862A-201F1BC9402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506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17B8-ABA8-4BB6-9E50-DA43938E7991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84FB-A9CC-C04B-862A-201F1BC9402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131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rrière-plan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CF9D8720-1364-43FD-8CD6-AD50C347F4FB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3839615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617B8-ABA8-4BB6-9E50-DA43938E7991}" type="datetimeFigureOut">
              <a:rPr lang="fr-FR" smtClean="0"/>
              <a:t>22/02/2017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184FB-A9CC-C04B-862A-201F1BC9402F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6" descr="Logo académiqu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1" y="5661248"/>
            <a:ext cx="1152711" cy="1120125"/>
          </a:xfrm>
          <a:prstGeom prst="rect">
            <a:avLst/>
          </a:prstGeom>
        </p:spPr>
      </p:pic>
      <p:pic>
        <p:nvPicPr>
          <p:cNvPr id="8" name="Image 7" descr="Logo_pole_num_bleu_transparent_300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805264"/>
            <a:ext cx="1845580" cy="909212"/>
          </a:xfrm>
          <a:prstGeom prst="rect">
            <a:avLst/>
          </a:prstGeom>
        </p:spPr>
      </p:pic>
      <p:pic>
        <p:nvPicPr>
          <p:cNvPr id="9" name="Image 8" descr="LOGO -L'Ecole Change avec le Numerique-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381328"/>
            <a:ext cx="936104" cy="3724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605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7" r:id="rId3"/>
    <p:sldLayoutId id="214748399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hyperlink" Target="http://goo.gl/D12btv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41.png"/><Relationship Id="rId5" Type="http://schemas.openxmlformats.org/officeDocument/2006/relationships/hyperlink" Target="http://goo.gl/MJfgSz" TargetMode="External"/><Relationship Id="rId6" Type="http://schemas.openxmlformats.org/officeDocument/2006/relationships/hyperlink" Target="http://goo.gl/Ldixls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olenumerique.ac-creteil.fr" TargetMode="External"/><Relationship Id="rId4" Type="http://schemas.openxmlformats.org/officeDocument/2006/relationships/hyperlink" Target="http://clemi.ac-creteil.fr" TargetMode="External"/><Relationship Id="rId5" Type="http://schemas.openxmlformats.org/officeDocument/2006/relationships/hyperlink" Target="http://mediafiches.ac-creteil.fr" TargetMode="External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hyperlink" Target="http://goo.gl/FSUD6P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cndp.fr/crdp-cretei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hyperlink" Target="http://www.internetsanscrainte.fr/pdf/docs/InternetCitoyen-Guide-JUIL14-DEF.pdf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diagramLayout" Target="../diagrams/layout5.xml"/><Relationship Id="rId12" Type="http://schemas.openxmlformats.org/officeDocument/2006/relationships/diagramQuickStyle" Target="../diagrams/quickStyle5.xml"/><Relationship Id="rId13" Type="http://schemas.openxmlformats.org/officeDocument/2006/relationships/diagramColors" Target="../diagrams/colors5.xml"/><Relationship Id="rId14" Type="http://schemas.microsoft.com/office/2007/relationships/diagramDrawing" Target="../diagrams/drawing5.xml"/><Relationship Id="rId15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9" Type="http://schemas.openxmlformats.org/officeDocument/2006/relationships/image" Target="../media/image24.jpg"/><Relationship Id="rId10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8" Type="http://schemas.openxmlformats.org/officeDocument/2006/relationships/image" Target="../media/image29.jpg"/><Relationship Id="rId9" Type="http://schemas.openxmlformats.org/officeDocument/2006/relationships/image" Target="../media/image30.jpg"/><Relationship Id="rId10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2915816" y="1916832"/>
            <a:ext cx="6228184" cy="20882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FR" sz="4000" dirty="0">
                <a:solidFill>
                  <a:schemeClr val="bg1"/>
                </a:solidFill>
                <a:cs typeface="Arial" charset="0"/>
              </a:rPr>
              <a:t>Parcours de formation hybride des commissions numériques de collèges - #</a:t>
            </a:r>
            <a:r>
              <a:rPr lang="fr-FR" sz="4000" dirty="0" err="1">
                <a:solidFill>
                  <a:schemeClr val="bg1"/>
                </a:solidFill>
                <a:cs typeface="Arial" charset="0"/>
              </a:rPr>
              <a:t>FCNCreteil</a:t>
            </a:r>
            <a:endParaRPr lang="fr-FR" sz="2800" b="1" i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9" name="Picture 7"/>
          <p:cNvPicPr/>
          <p:nvPr/>
        </p:nvPicPr>
        <p:blipFill>
          <a:blip r:embed="rId4"/>
          <a:stretch/>
        </p:blipFill>
        <p:spPr>
          <a:xfrm>
            <a:off x="3131840" y="4771417"/>
            <a:ext cx="3168352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91738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539552" y="47667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+mn-lt"/>
              </a:rPr>
              <a:t>Une stratégie académique appuyée sur les commissions numériques</a:t>
            </a:r>
            <a:endParaRPr lang="fr-FR" sz="2400" b="1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496" y="1228398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algn="just" fontAlgn="base">
              <a:buFont typeface="Arial"/>
              <a:buChar char="•"/>
            </a:pPr>
            <a:r>
              <a:rPr lang="fr-FR" sz="200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Généraliser </a:t>
            </a:r>
            <a:r>
              <a:rPr lang="fr-FR" sz="2000" i="0" u="none" strike="noStrike" dirty="0">
                <a:solidFill>
                  <a:srgbClr val="000000"/>
                </a:solidFill>
                <a:effectLst/>
                <a:latin typeface="+mn-lt"/>
              </a:rPr>
              <a:t>la culture numérique dans l’établissement </a:t>
            </a:r>
            <a:endParaRPr lang="fr-FR" sz="2000" i="0" u="none" strike="noStrike" dirty="0" smtClean="0">
              <a:solidFill>
                <a:srgbClr val="000000"/>
              </a:solidFill>
              <a:effectLst/>
              <a:latin typeface="+mn-lt"/>
            </a:endParaRPr>
          </a:p>
          <a:p>
            <a:pPr marL="285750" indent="-285750" fontAlgn="base">
              <a:buFont typeface="Arial"/>
              <a:buChar char="•"/>
            </a:pP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Encourager </a:t>
            </a:r>
            <a:r>
              <a:rPr lang="fr-FR" sz="2000" dirty="0">
                <a:solidFill>
                  <a:srgbClr val="000000"/>
                </a:solidFill>
                <a:latin typeface="+mn-lt"/>
              </a:rPr>
              <a:t>et accompagner </a:t>
            </a:r>
            <a:r>
              <a:rPr lang="fr-FR" sz="2000" i="0" u="none" strike="noStrike" dirty="0">
                <a:solidFill>
                  <a:srgbClr val="000000"/>
                </a:solidFill>
                <a:effectLst/>
                <a:latin typeface="+mn-lt"/>
              </a:rPr>
              <a:t>les enseignants à développer des activités pédagogiques et éducatives à valeur 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ajoutée avec le numérique 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;</a:t>
            </a:r>
          </a:p>
        </p:txBody>
      </p:sp>
      <p:pic>
        <p:nvPicPr>
          <p:cNvPr id="2" name="Image 1" descr="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20888"/>
            <a:ext cx="3779366" cy="235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35496" y="2314615"/>
            <a:ext cx="443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000" dirty="0">
                <a:solidFill>
                  <a:srgbClr val="000000"/>
                </a:solidFill>
                <a:latin typeface="+mn-lt"/>
              </a:rPr>
              <a:t>Impulser de nouvelles pratiques pédagogiques et  éducatives ;</a:t>
            </a:r>
          </a:p>
          <a:p>
            <a:pPr marL="285750" indent="-285750">
              <a:buFont typeface="Arial"/>
              <a:buChar char="•"/>
            </a:pPr>
            <a:r>
              <a:rPr lang="fr-FR" sz="2000" dirty="0">
                <a:solidFill>
                  <a:srgbClr val="000000"/>
                </a:solidFill>
                <a:latin typeface="+mn-lt"/>
              </a:rPr>
              <a:t>Développer l’éducation aux médias et à l’information ;</a:t>
            </a:r>
            <a:endParaRPr lang="fr-FR" sz="2000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fr-FR" sz="2000" dirty="0">
                <a:solidFill>
                  <a:srgbClr val="000000"/>
                </a:solidFill>
                <a:latin typeface="+mn-lt"/>
              </a:rPr>
              <a:t>Mutualiser les séquences inspirantes et les ressources ;</a:t>
            </a:r>
          </a:p>
          <a:p>
            <a:pPr marL="285750" indent="-285750">
              <a:buFont typeface="Arial"/>
              <a:buChar char="•"/>
            </a:pPr>
            <a:r>
              <a:rPr lang="fr-FR" sz="2000" dirty="0">
                <a:solidFill>
                  <a:srgbClr val="000000"/>
                </a:solidFill>
                <a:latin typeface="+mn-lt"/>
              </a:rPr>
              <a:t>Mettre en œuvre une veille professionnelle mutualisée </a:t>
            </a:r>
            <a:r>
              <a:rPr lang="fr-FR" sz="2000" dirty="0" smtClean="0">
                <a:solidFill>
                  <a:srgbClr val="000000"/>
                </a:solidFill>
                <a:latin typeface="+mn-lt"/>
              </a:rPr>
              <a:t>;</a:t>
            </a:r>
            <a:endParaRPr lang="fr-FR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496" y="4941168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/>
              <a:buChar char="•"/>
            </a:pPr>
            <a:r>
              <a:rPr lang="fr-FR" sz="2000" dirty="0">
                <a:solidFill>
                  <a:srgbClr val="000000"/>
                </a:solidFill>
                <a:latin typeface="+mn-lt"/>
              </a:rPr>
              <a:t>Participer à la communication interne et externe ;</a:t>
            </a:r>
          </a:p>
          <a:p>
            <a:pPr marL="285750" lvl="0" indent="-285750" algn="just">
              <a:buFont typeface="Arial"/>
              <a:buChar char="•"/>
            </a:pPr>
            <a:r>
              <a:rPr lang="fr-FR" sz="2000" dirty="0">
                <a:solidFill>
                  <a:srgbClr val="000000"/>
                </a:solidFill>
                <a:latin typeface="+mn-lt"/>
              </a:rPr>
              <a:t>Définir des actions à proposer au chef d’établissement.</a:t>
            </a:r>
          </a:p>
        </p:txBody>
      </p:sp>
    </p:spTree>
    <p:extLst>
      <p:ext uri="{BB962C8B-B14F-4D97-AF65-F5344CB8AC3E}">
        <p14:creationId xmlns:p14="http://schemas.microsoft.com/office/powerpoint/2010/main" val="1111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pture d’écran 2016-06-01 à 15.13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8" y="764704"/>
            <a:ext cx="2042406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ZoneTexte 1"/>
          <p:cNvSpPr txBox="1"/>
          <p:nvPr/>
        </p:nvSpPr>
        <p:spPr>
          <a:xfrm>
            <a:off x="5724128" y="3284984"/>
            <a:ext cx="3168352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400" dirty="0" smtClean="0"/>
              <a:t>Aborder la question de l’identité </a:t>
            </a:r>
            <a:r>
              <a:rPr lang="fr-FR" sz="1400" dirty="0"/>
              <a:t>numérique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724128" y="2564904"/>
            <a:ext cx="3168352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400" dirty="0" smtClean="0"/>
              <a:t>Identifier les ressources </a:t>
            </a:r>
            <a:r>
              <a:rPr lang="fr-FR" sz="1400" dirty="0"/>
              <a:t>numériques pour enseigner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724128" y="4005064"/>
            <a:ext cx="3203848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400" dirty="0" smtClean="0"/>
              <a:t>S’appuyer sur les pratiques </a:t>
            </a:r>
            <a:r>
              <a:rPr lang="fr-FR" sz="1400" dirty="0"/>
              <a:t>personnelles numériques des élèves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771800" y="764704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latin typeface="+mn-lt"/>
              </a:rPr>
              <a:t>Poursuivre la formation des commissions numériques</a:t>
            </a:r>
            <a:endParaRPr lang="fr-FR" sz="3600" b="1" dirty="0">
              <a:latin typeface="+mn-lt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5425479"/>
            <a:ext cx="1685294" cy="57606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644008" y="5281463"/>
            <a:ext cx="1800200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400" dirty="0" smtClean="0"/>
              <a:t>6h en présentiel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4644008" y="5785519"/>
            <a:ext cx="1800200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400" dirty="0" smtClean="0"/>
              <a:t>12h en distanciel</a:t>
            </a:r>
            <a:endParaRPr lang="fr-FR" sz="1400" dirty="0"/>
          </a:p>
        </p:txBody>
      </p:sp>
      <p:pic>
        <p:nvPicPr>
          <p:cNvPr id="6" name="Image 5" descr="reflections-from-Certification-Game-hackathon-832x3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6"/>
            <a:ext cx="5135199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942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6-06-01 à 15.13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8" y="764704"/>
            <a:ext cx="2042406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2771800" y="692696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latin typeface="+mn-lt"/>
              </a:rPr>
              <a:t>Développer les formations de proximité</a:t>
            </a:r>
            <a:endParaRPr lang="fr-FR" sz="3600" b="1" dirty="0">
              <a:latin typeface="+mn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7544" y="2132856"/>
            <a:ext cx="557434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Un outil </a:t>
            </a:r>
            <a:r>
              <a:rPr lang="fr-FR" smtClean="0"/>
              <a:t>de diagnostic </a:t>
            </a:r>
            <a:r>
              <a:rPr lang="fr-FR" dirty="0" smtClean="0"/>
              <a:t>: les paliers de maturité numérique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67544" y="3131676"/>
            <a:ext cx="3747465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Les réseau des formateurs de la DANE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67544" y="3635732"/>
            <a:ext cx="362077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Les ateliers départementaux Canopé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67544" y="4139788"/>
            <a:ext cx="103710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Le CLEMI</a:t>
            </a:r>
            <a:endParaRPr lang="fr-FR" dirty="0"/>
          </a:p>
        </p:txBody>
      </p:sp>
      <p:pic>
        <p:nvPicPr>
          <p:cNvPr id="16" name="Image 15" descr="Capture d’écran 2016-09-14 à 10.38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217151"/>
            <a:ext cx="6708245" cy="151610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2924944"/>
            <a:ext cx="936104" cy="93610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4768" y="3068960"/>
            <a:ext cx="1519560" cy="67536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6376" y="3068960"/>
            <a:ext cx="648072" cy="648072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446539" y="2492896"/>
            <a:ext cx="1749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hlinkClick r:id="rId7"/>
              </a:rPr>
              <a:t>http://goo.gl/D12btv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97135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LOGO -L'Ecole Change avec le Numerique-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381328"/>
            <a:ext cx="936104" cy="3724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 descr="Capture d’écran 2016-06-01 à 15.13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8" y="764704"/>
            <a:ext cx="2042406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 descr="Capture d’écran 2015-12-09 à 19.31.0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4886941" cy="3465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2771800" y="692696"/>
            <a:ext cx="637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+mn-lt"/>
              </a:rPr>
              <a:t>Répondre aux besoins individuels : le volet numérique du PAF</a:t>
            </a:r>
            <a:endParaRPr lang="fr-FR" sz="3200" b="1" dirty="0"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28593" y="2311834"/>
            <a:ext cx="2627783" cy="4951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fr-FR" dirty="0" smtClean="0"/>
              <a:t>L’offre </a:t>
            </a:r>
            <a:r>
              <a:rPr lang="fr-FR" dirty="0"/>
              <a:t>de</a:t>
            </a:r>
            <a:r>
              <a:rPr lang="fr-FR" dirty="0" smtClean="0"/>
              <a:t> formation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292080" y="2924944"/>
            <a:ext cx="2224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5"/>
              </a:rPr>
              <a:t>http://goo.gl/</a:t>
            </a:r>
            <a:r>
              <a:rPr lang="fr-FR" dirty="0" smtClean="0">
                <a:hlinkClick r:id="rId5"/>
              </a:rPr>
              <a:t>MJfgSz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364088" y="3665005"/>
            <a:ext cx="3528392" cy="772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fr-FR" dirty="0" smtClean="0"/>
              <a:t>Les jalons de mise en œuvre du numérique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364088" y="4499828"/>
            <a:ext cx="204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6"/>
              </a:rPr>
              <a:t>http://goo.gl</a:t>
            </a:r>
            <a:r>
              <a:rPr lang="fr-FR" dirty="0">
                <a:hlinkClick r:id="rId6"/>
              </a:rPr>
              <a:t>/</a:t>
            </a:r>
            <a:r>
              <a:rPr lang="fr-FR" dirty="0" smtClean="0">
                <a:hlinkClick r:id="rId6"/>
              </a:rPr>
              <a:t>Ldixls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956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Observatoire académique du numérique</a:t>
            </a:r>
            <a:endParaRPr lang="fr-FR" dirty="0"/>
          </a:p>
        </p:txBody>
      </p:sp>
      <p:pic>
        <p:nvPicPr>
          <p:cNvPr id="3" name="Image 2" descr="observatoire-carr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96144"/>
            <a:ext cx="4077072" cy="4077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5004048" y="1075957"/>
            <a:ext cx="4032448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Fonctionnement des </a:t>
            </a:r>
            <a:r>
              <a:rPr lang="fr-FR" b="1" dirty="0"/>
              <a:t>commissions numériques </a:t>
            </a:r>
            <a:r>
              <a:rPr lang="fr-FR" b="1" dirty="0" smtClean="0"/>
              <a:t>:</a:t>
            </a:r>
          </a:p>
          <a:p>
            <a:endParaRPr lang="fr-FR" dirty="0"/>
          </a:p>
          <a:p>
            <a:pPr marL="285750" lvl="0" indent="-285750" algn="just">
              <a:buFont typeface="Arial"/>
              <a:buChar char="•"/>
            </a:pPr>
            <a:r>
              <a:rPr lang="fr-FR" dirty="0"/>
              <a:t>les conditions de leur mise en place ;</a:t>
            </a:r>
          </a:p>
          <a:p>
            <a:pPr marL="285750" lvl="0" indent="-285750" algn="just">
              <a:buFont typeface="Arial"/>
              <a:buChar char="•"/>
            </a:pPr>
            <a:r>
              <a:rPr lang="fr-FR" dirty="0"/>
              <a:t>leur fonctionnement ;</a:t>
            </a:r>
          </a:p>
          <a:p>
            <a:pPr marL="285750" lvl="0" indent="-285750" algn="just">
              <a:buFont typeface="Arial"/>
              <a:buChar char="•"/>
            </a:pPr>
            <a:r>
              <a:rPr lang="fr-FR" dirty="0"/>
              <a:t>leur composition ;</a:t>
            </a:r>
          </a:p>
          <a:p>
            <a:pPr marL="285750" lvl="0" indent="-285750" algn="just">
              <a:buFont typeface="Arial"/>
              <a:buChar char="•"/>
            </a:pPr>
            <a:r>
              <a:rPr lang="fr-FR" dirty="0"/>
              <a:t>la nature de leurs travaux ;</a:t>
            </a:r>
          </a:p>
          <a:p>
            <a:pPr marL="285750" lvl="0" indent="-285750" algn="just">
              <a:buFont typeface="Arial"/>
              <a:buChar char="•"/>
            </a:pPr>
            <a:r>
              <a:rPr lang="fr-FR" dirty="0"/>
              <a:t>les modalités de dissémination de ces derniers ;</a:t>
            </a:r>
          </a:p>
          <a:p>
            <a:pPr marL="285750" lvl="0" indent="-285750" algn="just">
              <a:buFont typeface="Arial"/>
              <a:buChar char="•"/>
            </a:pPr>
            <a:r>
              <a:rPr lang="fr-FR" dirty="0"/>
              <a:t>leur prise en compte dans les réformes en cours ;</a:t>
            </a:r>
          </a:p>
          <a:p>
            <a:pPr marL="285750" lvl="0" indent="-285750" algn="just">
              <a:buFont typeface="Arial"/>
              <a:buChar char="•"/>
            </a:pPr>
            <a:r>
              <a:rPr lang="fr-FR" dirty="0"/>
              <a:t>leur prise en compte dans la liaison école-collège ;</a:t>
            </a:r>
          </a:p>
          <a:p>
            <a:pPr marL="285750" lvl="0" indent="-285750" algn="just">
              <a:buFont typeface="Arial"/>
              <a:buChar char="•"/>
            </a:pPr>
            <a:r>
              <a:rPr lang="fr-FR" dirty="0"/>
              <a:t>leur capacité à travailler en réseau et à communiquer.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262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153490" y="764704"/>
            <a:ext cx="8736224" cy="907911"/>
          </a:xfrm>
          <a:prstGeom prst="rect">
            <a:avLst/>
          </a:prstGeom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fr-FR" b="1" dirty="0" smtClean="0">
                <a:solidFill>
                  <a:srgbClr val="000000"/>
                </a:solidFill>
                <a:latin typeface="Calibri"/>
                <a:cs typeface="Calibri"/>
              </a:rPr>
              <a:t>Pour suivre l’actualité du Pôle Numérique…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400035" y="2034177"/>
            <a:ext cx="4636531" cy="1518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de-DE" b="1" dirty="0" smtClean="0">
                <a:solidFill>
                  <a:srgbClr val="000000"/>
                </a:solidFill>
                <a:latin typeface="Calibri"/>
                <a:cs typeface="Calibri"/>
              </a:rPr>
              <a:t>CANOPE :</a:t>
            </a:r>
            <a:r>
              <a:rPr lang="de-DE" b="1" dirty="0" smtClean="0">
                <a:solidFill>
                  <a:srgbClr val="0095DB"/>
                </a:solidFill>
                <a:latin typeface="Calibri"/>
                <a:cs typeface="Calibri"/>
              </a:rPr>
              <a:t> </a:t>
            </a:r>
            <a:r>
              <a:rPr lang="de-DE" b="1" dirty="0">
                <a:solidFill>
                  <a:srgbClr val="0095DB"/>
                </a:solidFill>
                <a:latin typeface="Calibri"/>
                <a:cs typeface="Calibri"/>
                <a:hlinkClick r:id="rId2"/>
              </a:rPr>
              <a:t>http://www.cndp.fr/crdp-creteil</a:t>
            </a:r>
            <a:r>
              <a:rPr lang="de-DE" b="1" dirty="0" smtClean="0">
                <a:solidFill>
                  <a:srgbClr val="0095DB"/>
                </a:solidFill>
                <a:latin typeface="Calibri"/>
                <a:cs typeface="Calibri"/>
                <a:hlinkClick r:id="rId2"/>
              </a:rPr>
              <a:t>/</a:t>
            </a:r>
            <a:r>
              <a:rPr lang="de-DE" b="1" dirty="0" smtClean="0">
                <a:solidFill>
                  <a:srgbClr val="0095DB"/>
                </a:solidFill>
                <a:latin typeface="Calibri"/>
                <a:cs typeface="Calibri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de-DE" b="1" dirty="0" smtClean="0">
                <a:solidFill>
                  <a:srgbClr val="000000"/>
                </a:solidFill>
                <a:latin typeface="Calibri"/>
                <a:cs typeface="Calibri"/>
              </a:rPr>
              <a:t>DANE :</a:t>
            </a:r>
            <a:r>
              <a:rPr lang="de-DE" b="1" dirty="0" smtClean="0">
                <a:solidFill>
                  <a:srgbClr val="0095DB"/>
                </a:solidFill>
                <a:latin typeface="Calibri"/>
                <a:cs typeface="Calibri"/>
              </a:rPr>
              <a:t> </a:t>
            </a:r>
            <a:r>
              <a:rPr lang="fr-FR" b="1" dirty="0">
                <a:solidFill>
                  <a:srgbClr val="0095DB"/>
                </a:solidFill>
                <a:latin typeface="Calibri"/>
                <a:cs typeface="Calibri"/>
                <a:hlinkClick r:id="rId3"/>
              </a:rPr>
              <a:t>http://polenumerique.ac-</a:t>
            </a:r>
            <a:r>
              <a:rPr lang="fr-FR" b="1" dirty="0" smtClean="0">
                <a:solidFill>
                  <a:srgbClr val="0095DB"/>
                </a:solidFill>
                <a:latin typeface="Calibri"/>
                <a:cs typeface="Calibri"/>
                <a:hlinkClick r:id="rId3"/>
              </a:rPr>
              <a:t>creteil.fr</a:t>
            </a:r>
            <a:r>
              <a:rPr lang="fr-FR" b="1" dirty="0" smtClean="0">
                <a:solidFill>
                  <a:srgbClr val="0095DB"/>
                </a:solidFill>
                <a:latin typeface="Calibri"/>
                <a:cs typeface="Calibri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fr-FR" b="1" dirty="0" smtClean="0">
                <a:solidFill>
                  <a:srgbClr val="000000"/>
                </a:solidFill>
                <a:latin typeface="Calibri"/>
                <a:cs typeface="Calibri"/>
              </a:rPr>
              <a:t>CLEMI :</a:t>
            </a:r>
            <a:r>
              <a:rPr lang="fr-FR" b="1" dirty="0" smtClean="0">
                <a:solidFill>
                  <a:srgbClr val="0095DB"/>
                </a:solidFill>
                <a:latin typeface="Calibri"/>
                <a:cs typeface="Calibri"/>
              </a:rPr>
              <a:t> </a:t>
            </a:r>
            <a:r>
              <a:rPr lang="de-DE" b="1" dirty="0">
                <a:solidFill>
                  <a:srgbClr val="0095DB"/>
                </a:solidFill>
                <a:latin typeface="Calibri"/>
                <a:cs typeface="Calibri"/>
                <a:hlinkClick r:id="rId4"/>
              </a:rPr>
              <a:t>http://clemi.ac-</a:t>
            </a:r>
            <a:r>
              <a:rPr lang="de-DE" b="1" dirty="0" smtClean="0">
                <a:solidFill>
                  <a:srgbClr val="0095DB"/>
                </a:solidFill>
                <a:latin typeface="Calibri"/>
                <a:cs typeface="Calibri"/>
                <a:hlinkClick r:id="rId4"/>
              </a:rPr>
              <a:t>creteil.fr</a:t>
            </a:r>
            <a:r>
              <a:rPr lang="de-DE" b="1" dirty="0" smtClean="0">
                <a:solidFill>
                  <a:srgbClr val="0095DB"/>
                </a:solidFill>
                <a:latin typeface="Calibri"/>
                <a:cs typeface="Calibri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fr-FR" b="1" dirty="0">
                <a:solidFill>
                  <a:srgbClr val="000000"/>
                </a:solidFill>
                <a:latin typeface="Calibri"/>
                <a:cs typeface="Calibri"/>
              </a:rPr>
              <a:t>MEDIAFICHES :</a:t>
            </a:r>
            <a:r>
              <a:rPr lang="fr-FR" b="1" dirty="0">
                <a:solidFill>
                  <a:srgbClr val="0095DB"/>
                </a:solidFill>
                <a:latin typeface="Calibri"/>
                <a:cs typeface="Calibri"/>
              </a:rPr>
              <a:t> </a:t>
            </a:r>
            <a:r>
              <a:rPr lang="de-DE" b="1" dirty="0">
                <a:solidFill>
                  <a:srgbClr val="0095DB"/>
                </a:solidFill>
                <a:latin typeface="Calibri"/>
                <a:cs typeface="Calibri"/>
                <a:hlinkClick r:id="rId5"/>
              </a:rPr>
              <a:t>http://mediafiches.ac-creteil.fr</a:t>
            </a:r>
            <a:r>
              <a:rPr lang="de-DE" b="1" dirty="0">
                <a:solidFill>
                  <a:srgbClr val="0095DB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156176" y="3501008"/>
            <a:ext cx="1417976" cy="248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1600" b="1" dirty="0" smtClean="0">
                <a:solidFill>
                  <a:srgbClr val="000000"/>
                </a:solidFill>
                <a:latin typeface="Calibri"/>
                <a:cs typeface="Calibri"/>
              </a:rPr>
              <a:t>@</a:t>
            </a:r>
            <a:r>
              <a:rPr lang="fr-FR" sz="1600" b="1" dirty="0" err="1" smtClean="0">
                <a:solidFill>
                  <a:srgbClr val="000000"/>
                </a:solidFill>
                <a:latin typeface="Calibri"/>
                <a:cs typeface="Calibri"/>
              </a:rPr>
              <a:t>accreteil</a:t>
            </a:r>
            <a:endParaRPr lang="fr-FR" sz="16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fr-FR" sz="1600" b="1" dirty="0" smtClean="0">
                <a:solidFill>
                  <a:srgbClr val="000000"/>
                </a:solidFill>
                <a:latin typeface="Calibri"/>
                <a:cs typeface="Calibri"/>
              </a:rPr>
              <a:t>@</a:t>
            </a:r>
            <a:r>
              <a:rPr lang="fr-FR" sz="1600" b="1" dirty="0" err="1" smtClean="0">
                <a:solidFill>
                  <a:srgbClr val="000000"/>
                </a:solidFill>
                <a:latin typeface="Calibri"/>
                <a:cs typeface="Calibri"/>
              </a:rPr>
              <a:t>DANECreteil</a:t>
            </a:r>
            <a:endParaRPr lang="fr-FR" sz="16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fr-FR" sz="1600" b="1" dirty="0" smtClean="0">
                <a:solidFill>
                  <a:srgbClr val="000000"/>
                </a:solidFill>
                <a:latin typeface="Calibri"/>
                <a:cs typeface="Calibri"/>
              </a:rPr>
              <a:t>@CANOPE_77</a:t>
            </a:r>
          </a:p>
          <a:p>
            <a:pPr>
              <a:lnSpc>
                <a:spcPct val="120000"/>
              </a:lnSpc>
            </a:pPr>
            <a:r>
              <a:rPr lang="fr-FR" sz="1600" b="1" dirty="0" smtClean="0">
                <a:solidFill>
                  <a:srgbClr val="000000"/>
                </a:solidFill>
                <a:latin typeface="Calibri"/>
                <a:cs typeface="Calibri"/>
              </a:rPr>
              <a:t>@CANOPE_93</a:t>
            </a:r>
          </a:p>
          <a:p>
            <a:pPr>
              <a:lnSpc>
                <a:spcPct val="120000"/>
              </a:lnSpc>
            </a:pPr>
            <a:r>
              <a:rPr lang="fr-FR" sz="1600" b="1" dirty="0" smtClean="0">
                <a:solidFill>
                  <a:srgbClr val="000000"/>
                </a:solidFill>
                <a:latin typeface="Calibri"/>
                <a:cs typeface="Calibri"/>
              </a:rPr>
              <a:t>@CANOPE_94</a:t>
            </a:r>
          </a:p>
          <a:p>
            <a:pPr>
              <a:lnSpc>
                <a:spcPct val="120000"/>
              </a:lnSpc>
            </a:pPr>
            <a:r>
              <a:rPr lang="fr-FR" sz="1600" b="1" dirty="0" smtClean="0">
                <a:solidFill>
                  <a:srgbClr val="000000"/>
                </a:solidFill>
                <a:latin typeface="Calibri"/>
                <a:cs typeface="Calibri"/>
              </a:rPr>
              <a:t>@</a:t>
            </a:r>
            <a:r>
              <a:rPr lang="fr-FR" sz="1600" b="1" dirty="0" err="1" smtClean="0">
                <a:solidFill>
                  <a:srgbClr val="000000"/>
                </a:solidFill>
                <a:latin typeface="Calibri"/>
                <a:cs typeface="Calibri"/>
              </a:rPr>
              <a:t>clemicreteil</a:t>
            </a:r>
            <a:endParaRPr lang="fr-FR" sz="16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fr-FR" sz="1600" b="1" dirty="0" smtClean="0">
                <a:solidFill>
                  <a:srgbClr val="000000"/>
                </a:solidFill>
                <a:latin typeface="Calibri"/>
                <a:cs typeface="Calibri"/>
              </a:rPr>
              <a:t>@</a:t>
            </a:r>
            <a:r>
              <a:rPr lang="fr-FR" sz="1600" b="1" dirty="0" err="1" smtClean="0">
                <a:solidFill>
                  <a:srgbClr val="000000"/>
                </a:solidFill>
                <a:latin typeface="Calibri"/>
                <a:cs typeface="Calibri"/>
              </a:rPr>
              <a:t>mediafiches</a:t>
            </a:r>
            <a:endParaRPr lang="fr-FR" sz="16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fr-FR" sz="1600" b="1" dirty="0" smtClean="0">
                <a:solidFill>
                  <a:srgbClr val="000000"/>
                </a:solidFill>
                <a:latin typeface="Calibri"/>
                <a:cs typeface="Calibri"/>
              </a:rPr>
              <a:t>@</a:t>
            </a:r>
            <a:r>
              <a:rPr lang="fr-FR" sz="1600" b="1" dirty="0" err="1" smtClean="0">
                <a:solidFill>
                  <a:srgbClr val="000000"/>
                </a:solidFill>
                <a:latin typeface="Calibri"/>
                <a:cs typeface="Calibri"/>
              </a:rPr>
              <a:t>snpcreteil</a:t>
            </a:r>
            <a:endParaRPr lang="fr-FR" sz="16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920" y="1888650"/>
            <a:ext cx="1872900" cy="1872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1157" y="4005064"/>
            <a:ext cx="1757027" cy="125501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882" y="4166798"/>
            <a:ext cx="1379700" cy="1379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1873561" y="4346169"/>
            <a:ext cx="22741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Calibri"/>
                <a:cs typeface="Calibri"/>
              </a:rPr>
              <a:t>Chaîne </a:t>
            </a:r>
            <a:r>
              <a:rPr lang="fr-FR" b="1" dirty="0" err="1" smtClean="0">
                <a:solidFill>
                  <a:srgbClr val="000000"/>
                </a:solidFill>
                <a:latin typeface="Calibri"/>
                <a:cs typeface="Calibri"/>
              </a:rPr>
              <a:t>Youtube</a:t>
            </a:r>
            <a:endParaRPr lang="fr-FR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fr-FR" b="1" dirty="0" smtClean="0">
                <a:solidFill>
                  <a:srgbClr val="000000"/>
                </a:solidFill>
                <a:latin typeface="Calibri"/>
                <a:cs typeface="Calibri"/>
              </a:rPr>
              <a:t>des</a:t>
            </a:r>
          </a:p>
          <a:p>
            <a:r>
              <a:rPr lang="fr-FR" b="1" dirty="0" err="1" smtClean="0">
                <a:solidFill>
                  <a:srgbClr val="000000"/>
                </a:solidFill>
                <a:latin typeface="Calibri"/>
                <a:cs typeface="Calibri"/>
              </a:rPr>
              <a:t>Mediafiches</a:t>
            </a:r>
            <a:endParaRPr lang="fr-FR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nl-NL" b="1" dirty="0">
                <a:solidFill>
                  <a:srgbClr val="0095DB"/>
                </a:solidFill>
                <a:latin typeface="Calibri"/>
                <a:cs typeface="Calibri"/>
                <a:hlinkClick r:id="rId9"/>
              </a:rPr>
              <a:t>http://goo.gl/FSUD6P</a:t>
            </a:r>
            <a:r>
              <a:rPr lang="nl-NL" b="1" dirty="0">
                <a:solidFill>
                  <a:srgbClr val="0095DB"/>
                </a:solidFill>
                <a:latin typeface="Calibri"/>
                <a:cs typeface="Calibri"/>
              </a:rPr>
              <a:t> </a:t>
            </a:r>
            <a:endParaRPr lang="fr-FR" b="1" dirty="0">
              <a:solidFill>
                <a:srgbClr val="0095DB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72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57200" y="260648"/>
            <a:ext cx="822960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</a:t>
            </a:r>
            <a:r>
              <a:rPr lang="fr-FR" dirty="0" smtClean="0"/>
              <a:t>e numérique </a:t>
            </a:r>
          </a:p>
          <a:p>
            <a:r>
              <a:rPr lang="fr-FR" dirty="0" smtClean="0"/>
              <a:t>des outils ? une culture ?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44" y="2433286"/>
            <a:ext cx="4468386" cy="250788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ZoneTexte 11"/>
          <p:cNvSpPr txBox="1"/>
          <p:nvPr/>
        </p:nvSpPr>
        <p:spPr>
          <a:xfrm>
            <a:off x="2699792" y="1609636"/>
            <a:ext cx="4270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i="1" dirty="0">
                <a:latin typeface="+mj-lt"/>
              </a:rPr>
              <a:t>d</a:t>
            </a:r>
            <a:r>
              <a:rPr lang="fr-FR" sz="2800" b="1" i="1" dirty="0" smtClean="0">
                <a:latin typeface="+mj-lt"/>
              </a:rPr>
              <a:t>es implications éducatives</a:t>
            </a:r>
            <a:endParaRPr lang="fr-FR" sz="2800" b="1" i="1" dirty="0">
              <a:latin typeface="+mj-lt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20888"/>
            <a:ext cx="3780419" cy="252028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1473235" y="5229200"/>
            <a:ext cx="635622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1" indent="-285750">
              <a:buFont typeface="Arial" charset="0"/>
              <a:buChar char="•"/>
            </a:pPr>
            <a:r>
              <a:rPr lang="fr-FR" sz="1600" i="1" dirty="0"/>
              <a:t>changement de regard sur les </a:t>
            </a:r>
            <a:r>
              <a:rPr lang="fr-FR" sz="1600" i="1"/>
              <a:t>pratiques </a:t>
            </a:r>
            <a:r>
              <a:rPr lang="fr-FR" sz="1600" i="1" smtClean="0"/>
              <a:t>personnelles </a:t>
            </a:r>
            <a:r>
              <a:rPr lang="fr-FR" sz="1600" i="1" dirty="0"/>
              <a:t>des élèves</a:t>
            </a:r>
          </a:p>
          <a:p>
            <a:pPr marL="285750" lvl="1" indent="-285750">
              <a:buFont typeface="Arial" charset="0"/>
              <a:buChar char="•"/>
            </a:pPr>
            <a:r>
              <a:rPr lang="fr-FR" sz="1600" i="1" dirty="0"/>
              <a:t>accompagnement des pratiques personnels des élèves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687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57200" y="404664"/>
            <a:ext cx="822960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</a:t>
            </a:r>
            <a:r>
              <a:rPr lang="fr-FR" dirty="0" smtClean="0"/>
              <a:t>e numérique ? des outils ? une culture ?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336" y="1804556"/>
            <a:ext cx="4281327" cy="398759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699792" y="1268760"/>
            <a:ext cx="4270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i="1" dirty="0">
                <a:latin typeface="+mj-lt"/>
              </a:rPr>
              <a:t>d</a:t>
            </a:r>
            <a:r>
              <a:rPr lang="fr-FR" sz="2800" b="1" i="1" dirty="0" smtClean="0">
                <a:latin typeface="+mj-lt"/>
              </a:rPr>
              <a:t>es implications éducatives</a:t>
            </a:r>
            <a:endParaRPr lang="fr-FR" sz="2800" b="1" i="1" dirty="0"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6857" y="6021288"/>
            <a:ext cx="46362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1" indent="-285750">
              <a:buFont typeface="Arial" charset="0"/>
              <a:buChar char="•"/>
            </a:pPr>
            <a:r>
              <a:rPr lang="fr-FR" sz="1600" i="1" dirty="0"/>
              <a:t>Développer </a:t>
            </a:r>
            <a:r>
              <a:rPr lang="fr-FR" sz="1600" i="1" dirty="0" smtClean="0"/>
              <a:t>l’esprit critique des élèves</a:t>
            </a:r>
          </a:p>
          <a:p>
            <a:pPr marL="285750" lvl="1" indent="-285750">
              <a:buFont typeface="Arial" charset="0"/>
              <a:buChar char="•"/>
            </a:pPr>
            <a:r>
              <a:rPr lang="fr-FR" sz="1600" i="1" dirty="0"/>
              <a:t>Aider au repérage des ressources pertinentes</a:t>
            </a:r>
          </a:p>
          <a:p>
            <a:pPr marL="285750" lvl="1" indent="-285750">
              <a:buFont typeface="Arial" charset="0"/>
              <a:buChar char="•"/>
            </a:pPr>
            <a:endParaRPr lang="fr-FR" sz="1600" i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86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57200" y="404664"/>
            <a:ext cx="822960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</a:t>
            </a:r>
            <a:r>
              <a:rPr lang="fr-FR" dirty="0" smtClean="0"/>
              <a:t>e numérique ? des outils ? une culture ?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699792" y="1268760"/>
            <a:ext cx="4156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i="1" dirty="0" smtClean="0">
                <a:latin typeface="+mj-lt"/>
              </a:rPr>
              <a:t>Combattre les idées reçues</a:t>
            </a:r>
            <a:endParaRPr lang="fr-FR" sz="2800" b="1" i="1" dirty="0">
              <a:latin typeface="+mj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1980"/>
            <a:ext cx="3098053" cy="167233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345" y="1799085"/>
            <a:ext cx="3238847" cy="142099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799085"/>
            <a:ext cx="2942241" cy="141389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6" y="3789040"/>
            <a:ext cx="2760739" cy="153289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259690"/>
            <a:ext cx="5034632" cy="224605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419695" y="5517232"/>
            <a:ext cx="52405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hlinkClick r:id="rId8"/>
              </a:rPr>
              <a:t>http://</a:t>
            </a:r>
            <a:r>
              <a:rPr lang="fr-FR" sz="1100" dirty="0" smtClean="0">
                <a:hlinkClick r:id="rId8"/>
              </a:rPr>
              <a:t>www.internetsanscrainte.fr/pdf/docs/InternetCitoyen-Guide-JUIL14-DEF.pdf</a:t>
            </a:r>
            <a:r>
              <a:rPr lang="fr-FR" sz="1100" dirty="0" smtClean="0"/>
              <a:t> </a:t>
            </a:r>
            <a:endParaRPr lang="fr-FR" sz="1100" dirty="0"/>
          </a:p>
        </p:txBody>
      </p:sp>
      <p:sp>
        <p:nvSpPr>
          <p:cNvPr id="10" name="ZoneTexte 9"/>
          <p:cNvSpPr txBox="1"/>
          <p:nvPr/>
        </p:nvSpPr>
        <p:spPr>
          <a:xfrm>
            <a:off x="2767823" y="5974138"/>
            <a:ext cx="4020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1" indent="-285750">
              <a:buFont typeface="Arial" charset="0"/>
              <a:buChar char="•"/>
            </a:pPr>
            <a:r>
              <a:rPr lang="fr-FR" sz="1600" i="1" dirty="0"/>
              <a:t>Montrer un visage positif du </a:t>
            </a:r>
            <a:r>
              <a:rPr lang="fr-FR" sz="1600" i="1" dirty="0" smtClean="0"/>
              <a:t>numérique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42217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57200" y="404664"/>
            <a:ext cx="822960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</a:t>
            </a:r>
            <a:r>
              <a:rPr lang="fr-FR" dirty="0" smtClean="0"/>
              <a:t>e numérique ? des outils ? une culture ?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699792" y="1268760"/>
            <a:ext cx="4795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i="1" dirty="0" smtClean="0">
                <a:latin typeface="+mj-lt"/>
              </a:rPr>
              <a:t>des implications pédagogiques</a:t>
            </a:r>
            <a:endParaRPr lang="fr-FR" sz="2800" b="1" i="1" dirty="0">
              <a:latin typeface="+mj-lt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908" y="3234462"/>
            <a:ext cx="3415556" cy="234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Diagramme 13"/>
          <p:cNvGraphicFramePr/>
          <p:nvPr>
            <p:extLst>
              <p:ext uri="{D42A27DB-BD31-4B8C-83A1-F6EECF244321}">
                <p14:modId xmlns:p14="http://schemas.microsoft.com/office/powerpoint/2010/main" val="1940367690"/>
              </p:ext>
            </p:extLst>
          </p:nvPr>
        </p:nvGraphicFramePr>
        <p:xfrm>
          <a:off x="215516" y="-90822"/>
          <a:ext cx="8712967" cy="5173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Imag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30626"/>
            <a:ext cx="4048103" cy="227705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Flèche vers la droite 15"/>
          <p:cNvSpPr/>
          <p:nvPr/>
        </p:nvSpPr>
        <p:spPr>
          <a:xfrm>
            <a:off x="4391980" y="4190457"/>
            <a:ext cx="83291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25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457200" y="404664"/>
            <a:ext cx="822960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</a:t>
            </a:r>
            <a:r>
              <a:rPr lang="fr-FR" dirty="0" smtClean="0"/>
              <a:t>e numérique ? des outils ? une culture ?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699792" y="1268760"/>
            <a:ext cx="4795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i="1" dirty="0" smtClean="0">
                <a:latin typeface="+mj-lt"/>
              </a:rPr>
              <a:t>des implications pédagogiques</a:t>
            </a:r>
            <a:endParaRPr lang="fr-FR" sz="2800" b="1" i="1" dirty="0">
              <a:latin typeface="+mj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643" y="3212976"/>
            <a:ext cx="2517277" cy="206160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1873869859"/>
              </p:ext>
            </p:extLst>
          </p:nvPr>
        </p:nvGraphicFramePr>
        <p:xfrm>
          <a:off x="4788024" y="2060848"/>
          <a:ext cx="403244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7" y="2152020"/>
            <a:ext cx="3689035" cy="70091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349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404664"/>
            <a:ext cx="822960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fr-FR" sz="3600" b="1" dirty="0">
                <a:latin typeface="+mn-lt"/>
                <a:ea typeface="ＭＳ Ｐゴシック" pitchFamily="-102" charset="-128"/>
              </a:rPr>
              <a:t>Organiser la veille sur les </a:t>
            </a:r>
            <a:r>
              <a:rPr lang="fr-FR" sz="3600" b="1" dirty="0" smtClean="0">
                <a:latin typeface="+mn-lt"/>
                <a:ea typeface="ＭＳ Ｐゴシック" pitchFamily="-102" charset="-128"/>
              </a:rPr>
              <a:t>ressources</a:t>
            </a:r>
            <a:endParaRPr lang="fr-FR" sz="3600" b="1" dirty="0">
              <a:latin typeface="+mn-lt"/>
              <a:ea typeface="ＭＳ Ｐゴシック" pitchFamily="-102" charset="-128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942845990"/>
              </p:ext>
            </p:extLst>
          </p:nvPr>
        </p:nvGraphicFramePr>
        <p:xfrm>
          <a:off x="0" y="1124745"/>
          <a:ext cx="91440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70915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404664"/>
            <a:ext cx="822960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fr-FR" sz="3600" b="1" dirty="0">
                <a:latin typeface="+mn-lt"/>
                <a:ea typeface="ＭＳ Ｐゴシック" pitchFamily="-102" charset="-128"/>
              </a:rPr>
              <a:t>Se doter d’une stratégie de formation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14754"/>
            <a:ext cx="1512168" cy="1638182"/>
          </a:xfrm>
          <a:prstGeom prst="rect">
            <a:avLst/>
          </a:prstGeom>
        </p:spPr>
      </p:pic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069858475"/>
              </p:ext>
            </p:extLst>
          </p:nvPr>
        </p:nvGraphicFramePr>
        <p:xfrm>
          <a:off x="471054" y="2629419"/>
          <a:ext cx="8075239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380594"/>
            <a:ext cx="1512168" cy="1190271"/>
          </a:xfrm>
          <a:prstGeom prst="rect">
            <a:avLst/>
          </a:prstGeom>
        </p:spPr>
      </p:pic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024426897"/>
              </p:ext>
            </p:extLst>
          </p:nvPr>
        </p:nvGraphicFramePr>
        <p:xfrm>
          <a:off x="3639649" y="980728"/>
          <a:ext cx="4326826" cy="2223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977" y="4013329"/>
            <a:ext cx="1655173" cy="155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373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404664"/>
            <a:ext cx="822960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fr-FR" sz="3600" b="1" dirty="0">
                <a:latin typeface="+mn-lt"/>
                <a:ea typeface="ＭＳ Ｐゴシック" pitchFamily="-102" charset="-128"/>
              </a:rPr>
              <a:t>Outiller la commission numérique</a:t>
            </a: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026987272"/>
              </p:ext>
            </p:extLst>
          </p:nvPr>
        </p:nvGraphicFramePr>
        <p:xfrm>
          <a:off x="457200" y="1196752"/>
          <a:ext cx="8003232" cy="4320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067" y="1412776"/>
            <a:ext cx="1432733" cy="367240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1268760"/>
            <a:ext cx="2700300" cy="151216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7032"/>
            <a:ext cx="1678645" cy="158417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94384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porama Créteil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2015_matrice_powerpoint_DNE l'école change avec le numérique.thmx</Template>
  <TotalTime>18471</TotalTime>
  <Words>740</Words>
  <Application>Microsoft Macintosh PowerPoint</Application>
  <PresentationFormat>Présentation à l'écran (4:3)</PresentationFormat>
  <Paragraphs>209</Paragraphs>
  <Slides>15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Calibri</vt:lpstr>
      <vt:lpstr>Courier New</vt:lpstr>
      <vt:lpstr>ＭＳ Ｐゴシック</vt:lpstr>
      <vt:lpstr>Tahoma</vt:lpstr>
      <vt:lpstr>Arial</vt:lpstr>
      <vt:lpstr>diaporama Créteil</vt:lpstr>
      <vt:lpstr>Parcours de formation hybride des commissions numériques de collèges - #FCNCreteil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Observatoire académique du numérique</vt:lpstr>
      <vt:lpstr>Présentation PowerPoint</vt:lpstr>
    </vt:vector>
  </TitlesOfParts>
  <Company>ACADEMIE DE CRETEIL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RECTORAT DE CRETEIL</dc:creator>
  <cp:lastModifiedBy>Utilisateur de Microsoft Office</cp:lastModifiedBy>
  <cp:revision>556</cp:revision>
  <cp:lastPrinted>2014-12-16T20:30:01Z</cp:lastPrinted>
  <dcterms:created xsi:type="dcterms:W3CDTF">2009-06-16T09:20:30Z</dcterms:created>
  <dcterms:modified xsi:type="dcterms:W3CDTF">2017-02-22T11:35:19Z</dcterms:modified>
</cp:coreProperties>
</file>